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5"/>
  </p:notesMasterIdLst>
  <p:sldIdLst>
    <p:sldId id="296" r:id="rId3"/>
    <p:sldId id="295" r:id="rId4"/>
    <p:sldId id="294" r:id="rId5"/>
    <p:sldId id="293" r:id="rId6"/>
    <p:sldId id="291" r:id="rId7"/>
    <p:sldId id="290" r:id="rId8"/>
    <p:sldId id="285" r:id="rId9"/>
    <p:sldId id="286" r:id="rId10"/>
    <p:sldId id="287" r:id="rId11"/>
    <p:sldId id="288" r:id="rId12"/>
    <p:sldId id="292" r:id="rId13"/>
    <p:sldId id="28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6633"/>
    <a:srgbClr val="EFF1EB"/>
    <a:srgbClr val="7F8D67"/>
    <a:srgbClr val="CDCC97"/>
    <a:srgbClr val="95D581"/>
    <a:srgbClr val="A3C143"/>
    <a:srgbClr val="F4FDBB"/>
    <a:srgbClr val="F7FEB8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DD761F-3454-4BEB-AC06-E1F363B2F8EE}" v="252" dt="2020-09-14T10:36:22.5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5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6" Type="http://schemas.openxmlformats.org/officeDocument/2006/relationships/image" Target="../media/image10.jpe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NULL"/><Relationship Id="rId1" Type="http://schemas.openxmlformats.org/officeDocument/2006/relationships/image" Target="../media/image12.png"/><Relationship Id="rId4" Type="http://schemas.openxmlformats.org/officeDocument/2006/relationships/image" Target="NUL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NULL"/><Relationship Id="rId1" Type="http://schemas.openxmlformats.org/officeDocument/2006/relationships/image" Target="../media/image14.png"/><Relationship Id="rId4" Type="http://schemas.openxmlformats.org/officeDocument/2006/relationships/image" Target="NUL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NULL"/><Relationship Id="rId1" Type="http://schemas.openxmlformats.org/officeDocument/2006/relationships/image" Target="../media/image12.png"/><Relationship Id="rId4" Type="http://schemas.openxmlformats.org/officeDocument/2006/relationships/image" Target="NUL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NULL"/><Relationship Id="rId1" Type="http://schemas.openxmlformats.org/officeDocument/2006/relationships/image" Target="../media/image14.png"/><Relationship Id="rId4" Type="http://schemas.openxmlformats.org/officeDocument/2006/relationships/image" Target="NUL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BE6781-AE20-443C-A09E-E4732D5AE6D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20502E96-8D89-4F68-8B1B-03BFEBA6BEDA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fi-FI" sz="1800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Kehittää energiatehokkaan puurakentamisen menetelmiin ja sovelluksiin perustuvia uusia koulutussisältöjä.</a:t>
          </a:r>
          <a:endParaRPr lang="es-ES" sz="1800" kern="120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gm:t>
    </dgm:pt>
    <dgm:pt modelId="{607E649F-701C-41CB-B1D7-01572233F191}" type="parTrans" cxnId="{AA494094-3AAB-48C9-8A13-7E4949D45932}">
      <dgm:prSet/>
      <dgm:spPr/>
      <dgm:t>
        <a:bodyPr/>
        <a:lstStyle/>
        <a:p>
          <a:endParaRPr lang="es-ES"/>
        </a:p>
      </dgm:t>
    </dgm:pt>
    <dgm:pt modelId="{86960F3F-DA0E-497A-8C13-276EE9D5F588}" type="sibTrans" cxnId="{AA494094-3AAB-48C9-8A13-7E4949D45932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/>
        </a:p>
      </dgm:t>
    </dgm:pt>
    <dgm:pt modelId="{A9BCB335-A509-43C0-993F-64602AC78AB7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fi-FI" sz="1800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Kehitellä opetusmateriaaleja ja laatia yleisohjeistus ammatillisen koulutuksen integraation lisäämiseksi sekä kouluttajan opas ammatillisen koulutuksen tarjoajille siitä, kuinka integroida uudet puuntyöstöteknologiat ja prosessit osaksi heidän tarjoamiaan työpaikalla oppimisen ja oppisopimuskoulutuksen ohjelmia.</a:t>
          </a:r>
          <a:endParaRPr lang="de-DE" sz="1800" kern="120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gm:t>
    </dgm:pt>
    <dgm:pt modelId="{490AE01A-9BCE-4982-99E3-40A33E411B38}" type="parTrans" cxnId="{C876D313-3C2E-4782-8688-E920C284DE7C}">
      <dgm:prSet/>
      <dgm:spPr/>
      <dgm:t>
        <a:bodyPr/>
        <a:lstStyle/>
        <a:p>
          <a:endParaRPr lang="es-ES"/>
        </a:p>
      </dgm:t>
    </dgm:pt>
    <dgm:pt modelId="{9683A5B5-8465-43A7-B134-97830B8B935E}" type="sibTrans" cxnId="{C876D313-3C2E-4782-8688-E920C284DE7C}">
      <dgm:prSet/>
      <dgm:spPr/>
      <dgm:t>
        <a:bodyPr/>
        <a:lstStyle/>
        <a:p>
          <a:endParaRPr lang="es-ES"/>
        </a:p>
      </dgm:t>
    </dgm:pt>
    <dgm:pt modelId="{CE1D0A50-5690-4361-9412-CA9D7ABB544A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fi-FI" sz="1800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Parantaa yhteistyötä ammatillisen koulutuksen tarjoajien ja yritysten välillä, ja näin luoda oppijoille tilaisuuksia soveltaa saatuja tietoja ja taitoja todellisissa työskentelytilanteissa</a:t>
          </a:r>
          <a:r>
            <a:rPr lang="en-US" sz="1600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.</a:t>
          </a:r>
          <a:endParaRPr lang="es-ES" sz="1600" kern="120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gm:t>
    </dgm:pt>
    <dgm:pt modelId="{95DE575A-F8B5-48EA-9332-D878E4174345}" type="parTrans" cxnId="{6E7F2373-7350-47DD-A8B6-EC93F814F79E}">
      <dgm:prSet/>
      <dgm:spPr/>
      <dgm:t>
        <a:bodyPr/>
        <a:lstStyle/>
        <a:p>
          <a:endParaRPr lang="es-ES"/>
        </a:p>
      </dgm:t>
    </dgm:pt>
    <dgm:pt modelId="{911ED5B1-BA83-4A11-A377-7FF5747894BD}" type="sibTrans" cxnId="{6E7F2373-7350-47DD-A8B6-EC93F814F79E}">
      <dgm:prSet/>
      <dgm:spPr/>
      <dgm:t>
        <a:bodyPr/>
        <a:lstStyle/>
        <a:p>
          <a:endParaRPr lang="es-ES"/>
        </a:p>
      </dgm:t>
    </dgm:pt>
    <dgm:pt modelId="{B88CA031-5252-4AE0-A24D-367223CAD753}" type="pres">
      <dgm:prSet presAssocID="{13BE6781-AE20-443C-A09E-E4732D5AE6DA}" presName="Name0" presStyleCnt="0">
        <dgm:presLayoutVars>
          <dgm:chMax val="7"/>
          <dgm:chPref val="7"/>
          <dgm:dir/>
        </dgm:presLayoutVars>
      </dgm:prSet>
      <dgm:spPr/>
    </dgm:pt>
    <dgm:pt modelId="{E80D80EB-2ED1-4A2E-A0F1-D8379835DAA9}" type="pres">
      <dgm:prSet presAssocID="{13BE6781-AE20-443C-A09E-E4732D5AE6DA}" presName="Name1" presStyleCnt="0"/>
      <dgm:spPr/>
    </dgm:pt>
    <dgm:pt modelId="{92805113-C944-4B5D-B8BB-592995F30108}" type="pres">
      <dgm:prSet presAssocID="{13BE6781-AE20-443C-A09E-E4732D5AE6DA}" presName="cycle" presStyleCnt="0"/>
      <dgm:spPr/>
    </dgm:pt>
    <dgm:pt modelId="{0EF1D876-2391-4A2E-B811-6BD30A89336C}" type="pres">
      <dgm:prSet presAssocID="{13BE6781-AE20-443C-A09E-E4732D5AE6DA}" presName="srcNode" presStyleLbl="node1" presStyleIdx="0" presStyleCnt="3"/>
      <dgm:spPr/>
    </dgm:pt>
    <dgm:pt modelId="{76AE0B35-C20B-436B-A4E6-B711AE52CC99}" type="pres">
      <dgm:prSet presAssocID="{13BE6781-AE20-443C-A09E-E4732D5AE6DA}" presName="conn" presStyleLbl="parChTrans1D2" presStyleIdx="0" presStyleCnt="1" custLinFactNeighborX="-1119" custLinFactNeighborY="2425"/>
      <dgm:spPr/>
      <dgm:t>
        <a:bodyPr/>
        <a:lstStyle/>
        <a:p>
          <a:endParaRPr lang="en-US"/>
        </a:p>
      </dgm:t>
    </dgm:pt>
    <dgm:pt modelId="{9D38C492-3945-42C4-B380-FDC148C59958}" type="pres">
      <dgm:prSet presAssocID="{13BE6781-AE20-443C-A09E-E4732D5AE6DA}" presName="extraNode" presStyleLbl="node1" presStyleIdx="0" presStyleCnt="3"/>
      <dgm:spPr/>
    </dgm:pt>
    <dgm:pt modelId="{25B20EDB-C5D5-47A6-8B54-D07D53937E30}" type="pres">
      <dgm:prSet presAssocID="{13BE6781-AE20-443C-A09E-E4732D5AE6DA}" presName="dstNode" presStyleLbl="node1" presStyleIdx="0" presStyleCnt="3"/>
      <dgm:spPr/>
    </dgm:pt>
    <dgm:pt modelId="{FBCBA21B-C7ED-46AE-B476-4D35FF9B3278}" type="pres">
      <dgm:prSet presAssocID="{20502E96-8D89-4F68-8B1B-03BFEBA6BED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DB1173-3E20-42E7-9BC0-AF61B3BBFF94}" type="pres">
      <dgm:prSet presAssocID="{20502E96-8D89-4F68-8B1B-03BFEBA6BEDA}" presName="accent_1" presStyleCnt="0"/>
      <dgm:spPr/>
    </dgm:pt>
    <dgm:pt modelId="{0BA39AEE-9361-41D9-B635-D8C01C3D0AEE}" type="pres">
      <dgm:prSet presAssocID="{20502E96-8D89-4F68-8B1B-03BFEBA6BEDA}" presName="accentRepeatNode" presStyleLbl="solidFgAcc1" presStyleIdx="0" presStyleCnt="3"/>
      <dgm:spPr>
        <a:ln>
          <a:solidFill>
            <a:schemeClr val="accent5"/>
          </a:solidFill>
        </a:ln>
      </dgm:spPr>
    </dgm:pt>
    <dgm:pt modelId="{F9C3B530-B2F3-4B2F-A3F9-44979AA45320}" type="pres">
      <dgm:prSet presAssocID="{A9BCB335-A509-43C0-993F-64602AC78AB7}" presName="text_2" presStyleLbl="node1" presStyleIdx="1" presStyleCnt="3" custScaleY="130857" custLinFactNeighborX="-132" custLinFactNeighborY="-4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0CEFD9-F953-42A4-A735-B6643C291B8B}" type="pres">
      <dgm:prSet presAssocID="{A9BCB335-A509-43C0-993F-64602AC78AB7}" presName="accent_2" presStyleCnt="0"/>
      <dgm:spPr/>
    </dgm:pt>
    <dgm:pt modelId="{D402C68C-ADA0-4BB8-9637-B4A5813996CC}" type="pres">
      <dgm:prSet presAssocID="{A9BCB335-A509-43C0-993F-64602AC78AB7}" presName="accentRepeatNode" presStyleLbl="solidFgAcc1" presStyleIdx="1" presStyleCnt="3"/>
      <dgm:spPr>
        <a:ln>
          <a:solidFill>
            <a:schemeClr val="accent5"/>
          </a:solidFill>
        </a:ln>
      </dgm:spPr>
    </dgm:pt>
    <dgm:pt modelId="{7BF72C44-DBA5-45A2-9B11-B152896C7DD9}" type="pres">
      <dgm:prSet presAssocID="{CE1D0A50-5690-4361-9412-CA9D7ABB544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E582E5-85E2-4E05-B0CA-D4FCED250044}" type="pres">
      <dgm:prSet presAssocID="{CE1D0A50-5690-4361-9412-CA9D7ABB544A}" presName="accent_3" presStyleCnt="0"/>
      <dgm:spPr/>
    </dgm:pt>
    <dgm:pt modelId="{4A870ECE-823D-4E18-9A42-6701CC6414CF}" type="pres">
      <dgm:prSet presAssocID="{CE1D0A50-5690-4361-9412-CA9D7ABB544A}" presName="accentRepeatNode" presStyleLbl="solidFgAcc1" presStyleIdx="2" presStyleCnt="3"/>
      <dgm:spPr>
        <a:ln>
          <a:solidFill>
            <a:schemeClr val="accent5"/>
          </a:solidFill>
        </a:ln>
      </dgm:spPr>
    </dgm:pt>
  </dgm:ptLst>
  <dgm:cxnLst>
    <dgm:cxn modelId="{0AA4BA63-102A-48EE-9AF7-8D343C9469DA}" type="presOf" srcId="{A9BCB335-A509-43C0-993F-64602AC78AB7}" destId="{F9C3B530-B2F3-4B2F-A3F9-44979AA45320}" srcOrd="0" destOrd="0" presId="urn:microsoft.com/office/officeart/2008/layout/VerticalCurvedList"/>
    <dgm:cxn modelId="{0494DA36-AD16-4CED-8E38-FE0182DB56A5}" type="presOf" srcId="{13BE6781-AE20-443C-A09E-E4732D5AE6DA}" destId="{B88CA031-5252-4AE0-A24D-367223CAD753}" srcOrd="0" destOrd="0" presId="urn:microsoft.com/office/officeart/2008/layout/VerticalCurvedList"/>
    <dgm:cxn modelId="{17F6819C-58FA-4A8E-B546-DD4E0AB32FB6}" type="presOf" srcId="{20502E96-8D89-4F68-8B1B-03BFEBA6BEDA}" destId="{FBCBA21B-C7ED-46AE-B476-4D35FF9B3278}" srcOrd="0" destOrd="0" presId="urn:microsoft.com/office/officeart/2008/layout/VerticalCurvedList"/>
    <dgm:cxn modelId="{6E7F2373-7350-47DD-A8B6-EC93F814F79E}" srcId="{13BE6781-AE20-443C-A09E-E4732D5AE6DA}" destId="{CE1D0A50-5690-4361-9412-CA9D7ABB544A}" srcOrd="2" destOrd="0" parTransId="{95DE575A-F8B5-48EA-9332-D878E4174345}" sibTransId="{911ED5B1-BA83-4A11-A377-7FF5747894BD}"/>
    <dgm:cxn modelId="{C876D313-3C2E-4782-8688-E920C284DE7C}" srcId="{13BE6781-AE20-443C-A09E-E4732D5AE6DA}" destId="{A9BCB335-A509-43C0-993F-64602AC78AB7}" srcOrd="1" destOrd="0" parTransId="{490AE01A-9BCE-4982-99E3-40A33E411B38}" sibTransId="{9683A5B5-8465-43A7-B134-97830B8B935E}"/>
    <dgm:cxn modelId="{AA494094-3AAB-48C9-8A13-7E4949D45932}" srcId="{13BE6781-AE20-443C-A09E-E4732D5AE6DA}" destId="{20502E96-8D89-4F68-8B1B-03BFEBA6BEDA}" srcOrd="0" destOrd="0" parTransId="{607E649F-701C-41CB-B1D7-01572233F191}" sibTransId="{86960F3F-DA0E-497A-8C13-276EE9D5F588}"/>
    <dgm:cxn modelId="{8EBCD392-4A71-4F64-8278-1D8972932591}" type="presOf" srcId="{CE1D0A50-5690-4361-9412-CA9D7ABB544A}" destId="{7BF72C44-DBA5-45A2-9B11-B152896C7DD9}" srcOrd="0" destOrd="0" presId="urn:microsoft.com/office/officeart/2008/layout/VerticalCurvedList"/>
    <dgm:cxn modelId="{7CD7D41F-D907-487E-B0FF-60C54D8BA2A0}" type="presOf" srcId="{86960F3F-DA0E-497A-8C13-276EE9D5F588}" destId="{76AE0B35-C20B-436B-A4E6-B711AE52CC99}" srcOrd="0" destOrd="0" presId="urn:microsoft.com/office/officeart/2008/layout/VerticalCurvedList"/>
    <dgm:cxn modelId="{2B1C9586-5F94-4591-B462-B63BACD73C9E}" type="presParOf" srcId="{B88CA031-5252-4AE0-A24D-367223CAD753}" destId="{E80D80EB-2ED1-4A2E-A0F1-D8379835DAA9}" srcOrd="0" destOrd="0" presId="urn:microsoft.com/office/officeart/2008/layout/VerticalCurvedList"/>
    <dgm:cxn modelId="{EBB4302A-59A3-4BD3-9B11-2297720B47AA}" type="presParOf" srcId="{E80D80EB-2ED1-4A2E-A0F1-D8379835DAA9}" destId="{92805113-C944-4B5D-B8BB-592995F30108}" srcOrd="0" destOrd="0" presId="urn:microsoft.com/office/officeart/2008/layout/VerticalCurvedList"/>
    <dgm:cxn modelId="{3DD05366-25C8-4892-A066-F060EC89541D}" type="presParOf" srcId="{92805113-C944-4B5D-B8BB-592995F30108}" destId="{0EF1D876-2391-4A2E-B811-6BD30A89336C}" srcOrd="0" destOrd="0" presId="urn:microsoft.com/office/officeart/2008/layout/VerticalCurvedList"/>
    <dgm:cxn modelId="{FCA4D86F-F359-4CB7-9D4F-0F9062945EF3}" type="presParOf" srcId="{92805113-C944-4B5D-B8BB-592995F30108}" destId="{76AE0B35-C20B-436B-A4E6-B711AE52CC99}" srcOrd="1" destOrd="0" presId="urn:microsoft.com/office/officeart/2008/layout/VerticalCurvedList"/>
    <dgm:cxn modelId="{CB203B2F-361C-4736-A91B-520DC8EE682D}" type="presParOf" srcId="{92805113-C944-4B5D-B8BB-592995F30108}" destId="{9D38C492-3945-42C4-B380-FDC148C59958}" srcOrd="2" destOrd="0" presId="urn:microsoft.com/office/officeart/2008/layout/VerticalCurvedList"/>
    <dgm:cxn modelId="{95E510D5-94AC-4D37-9DFD-354926AFDAF5}" type="presParOf" srcId="{92805113-C944-4B5D-B8BB-592995F30108}" destId="{25B20EDB-C5D5-47A6-8B54-D07D53937E30}" srcOrd="3" destOrd="0" presId="urn:microsoft.com/office/officeart/2008/layout/VerticalCurvedList"/>
    <dgm:cxn modelId="{7B32308B-4D98-4DF5-95A4-22FCDFB5BE2A}" type="presParOf" srcId="{E80D80EB-2ED1-4A2E-A0F1-D8379835DAA9}" destId="{FBCBA21B-C7ED-46AE-B476-4D35FF9B3278}" srcOrd="1" destOrd="0" presId="urn:microsoft.com/office/officeart/2008/layout/VerticalCurvedList"/>
    <dgm:cxn modelId="{2989B1FE-736B-4032-8B0A-C0D2881AF1CC}" type="presParOf" srcId="{E80D80EB-2ED1-4A2E-A0F1-D8379835DAA9}" destId="{BFDB1173-3E20-42E7-9BC0-AF61B3BBFF94}" srcOrd="2" destOrd="0" presId="urn:microsoft.com/office/officeart/2008/layout/VerticalCurvedList"/>
    <dgm:cxn modelId="{1E70DAD3-544E-4A9B-853B-071AF6D25346}" type="presParOf" srcId="{BFDB1173-3E20-42E7-9BC0-AF61B3BBFF94}" destId="{0BA39AEE-9361-41D9-B635-D8C01C3D0AEE}" srcOrd="0" destOrd="0" presId="urn:microsoft.com/office/officeart/2008/layout/VerticalCurvedList"/>
    <dgm:cxn modelId="{9819322D-31D3-4E38-BF49-905264A151E6}" type="presParOf" srcId="{E80D80EB-2ED1-4A2E-A0F1-D8379835DAA9}" destId="{F9C3B530-B2F3-4B2F-A3F9-44979AA45320}" srcOrd="3" destOrd="0" presId="urn:microsoft.com/office/officeart/2008/layout/VerticalCurvedList"/>
    <dgm:cxn modelId="{89723C92-4DA5-4788-A072-0D9ECD3421EF}" type="presParOf" srcId="{E80D80EB-2ED1-4A2E-A0F1-D8379835DAA9}" destId="{D50CEFD9-F953-42A4-A735-B6643C291B8B}" srcOrd="4" destOrd="0" presId="urn:microsoft.com/office/officeart/2008/layout/VerticalCurvedList"/>
    <dgm:cxn modelId="{2909F5AF-4320-44B8-B23D-25E2D5D00E90}" type="presParOf" srcId="{D50CEFD9-F953-42A4-A735-B6643C291B8B}" destId="{D402C68C-ADA0-4BB8-9637-B4A5813996CC}" srcOrd="0" destOrd="0" presId="urn:microsoft.com/office/officeart/2008/layout/VerticalCurvedList"/>
    <dgm:cxn modelId="{69090427-919E-43DA-A6DA-51D1579CB304}" type="presParOf" srcId="{E80D80EB-2ED1-4A2E-A0F1-D8379835DAA9}" destId="{7BF72C44-DBA5-45A2-9B11-B152896C7DD9}" srcOrd="5" destOrd="0" presId="urn:microsoft.com/office/officeart/2008/layout/VerticalCurvedList"/>
    <dgm:cxn modelId="{05FE3641-9A84-458D-8F17-62661E075F58}" type="presParOf" srcId="{E80D80EB-2ED1-4A2E-A0F1-D8379835DAA9}" destId="{3AE582E5-85E2-4E05-B0CA-D4FCED250044}" srcOrd="6" destOrd="0" presId="urn:microsoft.com/office/officeart/2008/layout/VerticalCurvedList"/>
    <dgm:cxn modelId="{4E9D4E1F-3752-4E87-AE3E-61F9CC51E693}" type="presParOf" srcId="{3AE582E5-85E2-4E05-B0CA-D4FCED250044}" destId="{4A870ECE-823D-4E18-9A42-6701CC6414CF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FBD6A1-975F-4A83-AAD8-7A56B2B3ECAE}" type="doc">
      <dgm:prSet loTypeId="urn:microsoft.com/office/officeart/2008/layout/HexagonCluster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881A8B-452B-4FF6-9E29-84B29BBFA604}">
      <dgm:prSet phldrT="[Texto]" custT="1"/>
      <dgm:spPr>
        <a:solidFill>
          <a:schemeClr val="accent5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Rakennus-alan työnantajat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gm:t>
    </dgm:pt>
    <dgm:pt modelId="{49E2572C-C4AE-4CFB-834C-BA379A2CDA77}" type="parTrans" cxnId="{339F4403-67C2-4B5D-B337-ACAFA366DCF5}">
      <dgm:prSet/>
      <dgm:spPr/>
      <dgm:t>
        <a:bodyPr/>
        <a:lstStyle/>
        <a:p>
          <a:endParaRPr lang="en-GB" sz="2400" b="1" noProof="0" dirty="0"/>
        </a:p>
      </dgm:t>
    </dgm:pt>
    <dgm:pt modelId="{74D8AE13-40F5-43B0-A2EC-3D7264E750AB}" type="sibTrans" cxnId="{339F4403-67C2-4B5D-B337-ACAFA366DCF5}">
      <dgm:prSet/>
      <dgm:spPr>
        <a:blipFill>
          <a:blip xmlns:r="http://schemas.openxmlformats.org/officeDocument/2006/relationships" r:embed="rId1"/>
          <a:srcRect/>
          <a:stretch>
            <a:fillRect l="-5000" r="-5000"/>
          </a:stretch>
        </a:blipFill>
        <a:ln>
          <a:noFill/>
        </a:ln>
      </dgm:spPr>
      <dgm:t>
        <a:bodyPr/>
        <a:lstStyle/>
        <a:p>
          <a:endParaRPr lang="en-GB" sz="2400" b="1" noProof="0" dirty="0"/>
        </a:p>
      </dgm:t>
    </dgm:pt>
    <dgm:pt modelId="{27DBBAD4-8CC9-48B0-B2B4-CDAE8A905D33}">
      <dgm:prSet phldrT="[Texto]" custT="1"/>
      <dgm:spPr>
        <a:solidFill>
          <a:schemeClr val="accent5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VET- ja WBL-oppisopimus-opiskelijat rakennusalalla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gm:t>
    </dgm:pt>
    <dgm:pt modelId="{60E4CFD4-5F38-4B3D-A6B5-7AD4343B9F09}" type="parTrans" cxnId="{55934DA9-C610-4D63-95EC-E1EEED25F3A2}">
      <dgm:prSet/>
      <dgm:spPr/>
      <dgm:t>
        <a:bodyPr/>
        <a:lstStyle/>
        <a:p>
          <a:endParaRPr lang="en-GB" sz="2400" b="1" noProof="0" dirty="0"/>
        </a:p>
      </dgm:t>
    </dgm:pt>
    <dgm:pt modelId="{9AA79C30-AA11-403E-8C4A-662001F235C0}" type="sibTrans" cxnId="{55934DA9-C610-4D63-95EC-E1EEED25F3A2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solidFill>
            <a:schemeClr val="bg1"/>
          </a:solidFill>
        </a:ln>
      </dgm:spPr>
      <dgm:t>
        <a:bodyPr/>
        <a:lstStyle/>
        <a:p>
          <a:endParaRPr lang="en-GB" sz="2400" b="1" noProof="0" dirty="0"/>
        </a:p>
      </dgm:t>
    </dgm:pt>
    <dgm:pt modelId="{A6D362CA-011C-4C5D-AEA4-066BBE7E5C90}">
      <dgm:prSet phldrT="[Texto]" custT="1"/>
      <dgm:spPr>
        <a:solidFill>
          <a:schemeClr val="accent5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Alan edustajat ja päättäjät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gm:t>
    </dgm:pt>
    <dgm:pt modelId="{502A1260-4CFF-434D-A1C3-368DB075BBE6}" type="parTrans" cxnId="{97E34291-636C-4471-AE67-788FDBD4A1B5}">
      <dgm:prSet/>
      <dgm:spPr/>
      <dgm:t>
        <a:bodyPr/>
        <a:lstStyle/>
        <a:p>
          <a:endParaRPr lang="en-GB" sz="2400" b="1" noProof="0" dirty="0"/>
        </a:p>
      </dgm:t>
    </dgm:pt>
    <dgm:pt modelId="{F34667AE-CCD0-4E79-B360-1175F7385087}" type="sibTrans" cxnId="{97E34291-636C-4471-AE67-788FDBD4A1B5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solidFill>
            <a:schemeClr val="bg1"/>
          </a:solidFill>
        </a:ln>
      </dgm:spPr>
      <dgm:t>
        <a:bodyPr/>
        <a:lstStyle/>
        <a:p>
          <a:endParaRPr lang="en-GB" sz="2400" b="1" noProof="0" dirty="0"/>
        </a:p>
      </dgm:t>
    </dgm:pt>
    <dgm:pt modelId="{A9D7D8E7-2417-4782-90AB-3CCA571E5ED2}">
      <dgm:prSet custT="1"/>
      <dgm:spPr>
        <a:solidFill>
          <a:schemeClr val="accent5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VET- ja WBL-koulutusten tarjoajat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gm:t>
    </dgm:pt>
    <dgm:pt modelId="{B1E1EB88-8974-4308-81B0-CE844DC77477}" type="parTrans" cxnId="{C56E223C-CB71-4CA1-9447-15FF068388F2}">
      <dgm:prSet/>
      <dgm:spPr/>
      <dgm:t>
        <a:bodyPr/>
        <a:lstStyle/>
        <a:p>
          <a:endParaRPr lang="en-GB" sz="2400" b="1" noProof="0" dirty="0"/>
        </a:p>
      </dgm:t>
    </dgm:pt>
    <dgm:pt modelId="{950CAE2F-8045-4DED-86DF-4F45A2F19D2F}" type="sibTrans" cxnId="{C56E223C-CB71-4CA1-9447-15FF068388F2}">
      <dgm:prSet/>
      <dgm:spPr>
        <a:blipFill>
          <a:blip xmlns:r="http://schemas.openxmlformats.org/officeDocument/2006/relationships"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solidFill>
            <a:schemeClr val="bg1"/>
          </a:solidFill>
        </a:ln>
      </dgm:spPr>
      <dgm:t>
        <a:bodyPr/>
        <a:lstStyle/>
        <a:p>
          <a:endParaRPr lang="en-GB" sz="2400" b="1" noProof="0" dirty="0"/>
        </a:p>
      </dgm:t>
    </dgm:pt>
    <dgm:pt modelId="{EA412083-C06B-4B8B-A9D0-03215394DB85}">
      <dgm:prSet custT="1"/>
      <dgm:spPr>
        <a:solidFill>
          <a:schemeClr val="accent5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Järjestöt, verkostot ja yhteisö-kumppanit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gm:t>
    </dgm:pt>
    <dgm:pt modelId="{BB84AAB1-B07A-4751-AE34-116563DA5AEE}" type="parTrans" cxnId="{1A585DC4-8DFC-43CB-8D73-F46641DC808D}">
      <dgm:prSet/>
      <dgm:spPr/>
      <dgm:t>
        <a:bodyPr/>
        <a:lstStyle/>
        <a:p>
          <a:endParaRPr lang="en-GB" sz="2400" b="1" noProof="0" dirty="0"/>
        </a:p>
      </dgm:t>
    </dgm:pt>
    <dgm:pt modelId="{ECA9E171-5064-4DBF-82FD-1F245E8843E3}" type="sibTrans" cxnId="{1A585DC4-8DFC-43CB-8D73-F46641DC808D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solidFill>
            <a:schemeClr val="bg1"/>
          </a:solidFill>
        </a:ln>
      </dgm:spPr>
      <dgm:t>
        <a:bodyPr/>
        <a:lstStyle/>
        <a:p>
          <a:endParaRPr lang="en-GB" sz="2400" b="1" noProof="0" dirty="0"/>
        </a:p>
      </dgm:t>
    </dgm:pt>
    <dgm:pt modelId="{03D79628-D53E-4457-BA19-E69580BE2BE2}">
      <dgm:prSet custT="1"/>
      <dgm:spPr>
        <a:solidFill>
          <a:schemeClr val="accent5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Ammatillisen koulutuksen viranomaiset ja urakehitystä ohjaavat tahot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gm:t>
    </dgm:pt>
    <dgm:pt modelId="{DFF0989F-B38A-4D4D-A944-EC0E77EE0B0E}" type="parTrans" cxnId="{23807FA2-A170-47A4-94D7-6B87E6C90ECE}">
      <dgm:prSet/>
      <dgm:spPr/>
      <dgm:t>
        <a:bodyPr/>
        <a:lstStyle/>
        <a:p>
          <a:endParaRPr lang="en-GB" sz="2400" b="1" noProof="0" dirty="0"/>
        </a:p>
      </dgm:t>
    </dgm:pt>
    <dgm:pt modelId="{204CBA1D-3268-4CBA-A23E-63E77714F7BD}" type="sibTrans" cxnId="{23807FA2-A170-47A4-94D7-6B87E6C90ECE}">
      <dgm:prSet/>
      <dgm:spPr>
        <a:blipFill>
          <a:blip xmlns:r="http://schemas.openxmlformats.org/officeDocument/2006/relationships"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bg1"/>
          </a:solidFill>
        </a:ln>
      </dgm:spPr>
      <dgm:t>
        <a:bodyPr/>
        <a:lstStyle/>
        <a:p>
          <a:endParaRPr lang="en-GB" sz="2400" b="1" noProof="0" dirty="0"/>
        </a:p>
      </dgm:t>
    </dgm:pt>
    <dgm:pt modelId="{6DF2AB86-CAC7-445F-B7E5-5E8F95147B4D}" type="pres">
      <dgm:prSet presAssocID="{F3FBD6A1-975F-4A83-AAD8-7A56B2B3ECAE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97DB9DB5-B677-483B-B646-472FDAEFDFEC}" type="pres">
      <dgm:prSet presAssocID="{F4881A8B-452B-4FF6-9E29-84B29BBFA604}" presName="text1" presStyleCnt="0"/>
      <dgm:spPr/>
    </dgm:pt>
    <dgm:pt modelId="{ABDCA1AA-5A3F-49ED-99C0-E899DFAED454}" type="pres">
      <dgm:prSet presAssocID="{F4881A8B-452B-4FF6-9E29-84B29BBFA604}" presName="textRepeatNode" presStyleLbl="alignNode1" presStyleIdx="0" presStyleCnt="6" custLinFactNeighborX="-4036" custLinFactNeighborY="35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16770-EA77-40B2-807D-8BEA8B0A9019}" type="pres">
      <dgm:prSet presAssocID="{F4881A8B-452B-4FF6-9E29-84B29BBFA604}" presName="textaccent1" presStyleCnt="0"/>
      <dgm:spPr/>
    </dgm:pt>
    <dgm:pt modelId="{C7326F1D-990D-4871-B0C9-873E6F76162C}" type="pres">
      <dgm:prSet presAssocID="{F4881A8B-452B-4FF6-9E29-84B29BBFA604}" presName="accentRepeatNode" presStyleLbl="solidAlignAcc1" presStyleIdx="0" presStyleCnt="12"/>
      <dgm:spPr/>
    </dgm:pt>
    <dgm:pt modelId="{D37D2FBF-E7B8-4905-8C74-3BEFFB6DB6A2}" type="pres">
      <dgm:prSet presAssocID="{74D8AE13-40F5-43B0-A2EC-3D7264E750AB}" presName="image1" presStyleCnt="0"/>
      <dgm:spPr/>
    </dgm:pt>
    <dgm:pt modelId="{B222639D-CB6A-4B62-952D-E7D1499414EF}" type="pres">
      <dgm:prSet presAssocID="{74D8AE13-40F5-43B0-A2EC-3D7264E750AB}" presName="imageRepeatNode" presStyleLbl="alignAcc1" presStyleIdx="0" presStyleCnt="6"/>
      <dgm:spPr/>
      <dgm:t>
        <a:bodyPr/>
        <a:lstStyle/>
        <a:p>
          <a:endParaRPr lang="en-US"/>
        </a:p>
      </dgm:t>
    </dgm:pt>
    <dgm:pt modelId="{8B88B53A-FFFA-4BFD-96D9-78D800ABA65C}" type="pres">
      <dgm:prSet presAssocID="{74D8AE13-40F5-43B0-A2EC-3D7264E750AB}" presName="imageaccent1" presStyleCnt="0"/>
      <dgm:spPr/>
    </dgm:pt>
    <dgm:pt modelId="{E30707EE-AF53-426F-9601-ABF3E7BF6BEB}" type="pres">
      <dgm:prSet presAssocID="{74D8AE13-40F5-43B0-A2EC-3D7264E750AB}" presName="accentRepeatNode" presStyleLbl="solidAlignAcc1" presStyleIdx="1" presStyleCnt="12"/>
      <dgm:spPr/>
    </dgm:pt>
    <dgm:pt modelId="{F782B145-7EC9-40A4-864C-FB823D7E3E36}" type="pres">
      <dgm:prSet presAssocID="{27DBBAD4-8CC9-48B0-B2B4-CDAE8A905D33}" presName="text2" presStyleCnt="0"/>
      <dgm:spPr/>
    </dgm:pt>
    <dgm:pt modelId="{FA1F1BF9-F862-4C95-BC7A-EED3CD6817A4}" type="pres">
      <dgm:prSet presAssocID="{27DBBAD4-8CC9-48B0-B2B4-CDAE8A905D33}" presName="textRepeatNode" presStyleLbl="alignNode1" presStyleIdx="1" presStyleCnt="6" custScaleX="114135" custScaleY="122097" custLinFactNeighborX="-30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C9D2C-F033-4639-AFA9-844CB599F22F}" type="pres">
      <dgm:prSet presAssocID="{27DBBAD4-8CC9-48B0-B2B4-CDAE8A905D33}" presName="textaccent2" presStyleCnt="0"/>
      <dgm:spPr/>
    </dgm:pt>
    <dgm:pt modelId="{59B5CEFA-A098-4F2E-B874-1366B341B52D}" type="pres">
      <dgm:prSet presAssocID="{27DBBAD4-8CC9-48B0-B2B4-CDAE8A905D33}" presName="accentRepeatNode" presStyleLbl="solidAlignAcc1" presStyleIdx="2" presStyleCnt="12" custLinFactNeighborX="-14940" custLinFactNeighborY="34632"/>
      <dgm:spPr/>
    </dgm:pt>
    <dgm:pt modelId="{87A82363-0BDB-40BC-8E2C-C3AA2EDB8B12}" type="pres">
      <dgm:prSet presAssocID="{9AA79C30-AA11-403E-8C4A-662001F235C0}" presName="image2" presStyleCnt="0"/>
      <dgm:spPr/>
    </dgm:pt>
    <dgm:pt modelId="{58A37FA7-AB96-4B10-B690-BCC429A5ACCC}" type="pres">
      <dgm:prSet presAssocID="{9AA79C30-AA11-403E-8C4A-662001F235C0}" presName="imageRepeatNode" presStyleLbl="alignAcc1" presStyleIdx="1" presStyleCnt="6" custLinFactNeighborX="2018"/>
      <dgm:spPr/>
      <dgm:t>
        <a:bodyPr/>
        <a:lstStyle/>
        <a:p>
          <a:endParaRPr lang="en-US"/>
        </a:p>
      </dgm:t>
    </dgm:pt>
    <dgm:pt modelId="{7E587053-DDA9-4EA2-B0DF-907F8793A43B}" type="pres">
      <dgm:prSet presAssocID="{9AA79C30-AA11-403E-8C4A-662001F235C0}" presName="imageaccent2" presStyleCnt="0"/>
      <dgm:spPr/>
    </dgm:pt>
    <dgm:pt modelId="{33A0D330-08AA-414C-B8AF-98E74DEB6692}" type="pres">
      <dgm:prSet presAssocID="{9AA79C30-AA11-403E-8C4A-662001F235C0}" presName="accentRepeatNode" presStyleLbl="solidAlignAcc1" presStyleIdx="3" presStyleCnt="12"/>
      <dgm:spPr/>
    </dgm:pt>
    <dgm:pt modelId="{E44F3790-F01E-4CC6-9C03-4275F008B5C7}" type="pres">
      <dgm:prSet presAssocID="{A9D7D8E7-2417-4782-90AB-3CCA571E5ED2}" presName="text3" presStyleCnt="0"/>
      <dgm:spPr/>
    </dgm:pt>
    <dgm:pt modelId="{04A122E2-5448-48FC-A4C6-8519A7AC3804}" type="pres">
      <dgm:prSet presAssocID="{A9D7D8E7-2417-4782-90AB-3CCA571E5ED2}" presName="textRepeatNode" presStyleLbl="alignNode1" presStyleIdx="2" presStyleCnt="6" custLinFactNeighborX="-5045" custLinFactNeighborY="-23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13940D-0E37-4033-862E-A51E40E5AAB7}" type="pres">
      <dgm:prSet presAssocID="{A9D7D8E7-2417-4782-90AB-3CCA571E5ED2}" presName="textaccent3" presStyleCnt="0"/>
      <dgm:spPr/>
    </dgm:pt>
    <dgm:pt modelId="{878C28DB-5710-40C2-83A9-1BE7D39B3698}" type="pres">
      <dgm:prSet presAssocID="{A9D7D8E7-2417-4782-90AB-3CCA571E5ED2}" presName="accentRepeatNode" presStyleLbl="solidAlignAcc1" presStyleIdx="4" presStyleCnt="12" custLinFactNeighborX="-49800" custLinFactNeighborY="17316"/>
      <dgm:spPr/>
    </dgm:pt>
    <dgm:pt modelId="{599D81A2-4973-4342-BF82-BCB84C57D26B}" type="pres">
      <dgm:prSet presAssocID="{950CAE2F-8045-4DED-86DF-4F45A2F19D2F}" presName="image3" presStyleCnt="0"/>
      <dgm:spPr/>
    </dgm:pt>
    <dgm:pt modelId="{F201E3AA-F5E5-4852-B3B4-3BE5388DC230}" type="pres">
      <dgm:prSet presAssocID="{950CAE2F-8045-4DED-86DF-4F45A2F19D2F}" presName="imageRepeatNode" presStyleLbl="alignAcc1" presStyleIdx="2" presStyleCnt="6"/>
      <dgm:spPr/>
      <dgm:t>
        <a:bodyPr/>
        <a:lstStyle/>
        <a:p>
          <a:endParaRPr lang="en-US"/>
        </a:p>
      </dgm:t>
    </dgm:pt>
    <dgm:pt modelId="{B3B39D5F-A99B-4A9C-BEC6-274CFE0A49E3}" type="pres">
      <dgm:prSet presAssocID="{950CAE2F-8045-4DED-86DF-4F45A2F19D2F}" presName="imageaccent3" presStyleCnt="0"/>
      <dgm:spPr/>
    </dgm:pt>
    <dgm:pt modelId="{4E6D1C04-C09C-4A9A-A0E6-0CD716B29ED9}" type="pres">
      <dgm:prSet presAssocID="{950CAE2F-8045-4DED-86DF-4F45A2F19D2F}" presName="accentRepeatNode" presStyleLbl="solidAlignAcc1" presStyleIdx="5" presStyleCnt="12"/>
      <dgm:spPr/>
    </dgm:pt>
    <dgm:pt modelId="{D435E2A8-E707-4EB5-A1D9-EA62D96F01A7}" type="pres">
      <dgm:prSet presAssocID="{03D79628-D53E-4457-BA19-E69580BE2BE2}" presName="text4" presStyleCnt="0"/>
      <dgm:spPr/>
    </dgm:pt>
    <dgm:pt modelId="{6DFD7981-35D3-408C-963D-60994465D9E7}" type="pres">
      <dgm:prSet presAssocID="{03D79628-D53E-4457-BA19-E69580BE2BE2}" presName="textRepeatNode" presStyleLbl="alignNode1" presStyleIdx="3" presStyleCnt="6" custScaleX="116634" custScaleY="111284" custLinFactNeighborX="70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2924D5-D8E4-41F3-B7BA-0C54257B5B65}" type="pres">
      <dgm:prSet presAssocID="{03D79628-D53E-4457-BA19-E69580BE2BE2}" presName="textaccent4" presStyleCnt="0"/>
      <dgm:spPr/>
    </dgm:pt>
    <dgm:pt modelId="{F8F120EB-55CA-4CD1-AEB1-84783F75F0D9}" type="pres">
      <dgm:prSet presAssocID="{03D79628-D53E-4457-BA19-E69580BE2BE2}" presName="accentRepeatNode" presStyleLbl="solidAlignAcc1" presStyleIdx="6" presStyleCnt="12" custLinFactY="-26984" custLinFactNeighborX="79680" custLinFactNeighborY="-100000"/>
      <dgm:spPr/>
    </dgm:pt>
    <dgm:pt modelId="{DAA53786-14F6-4067-B2B2-61DC91571903}" type="pres">
      <dgm:prSet presAssocID="{204CBA1D-3268-4CBA-A23E-63E77714F7BD}" presName="image4" presStyleCnt="0"/>
      <dgm:spPr/>
    </dgm:pt>
    <dgm:pt modelId="{F456E5FD-AF72-4371-A5EF-83C25B995706}" type="pres">
      <dgm:prSet presAssocID="{204CBA1D-3268-4CBA-A23E-63E77714F7BD}" presName="imageRepeatNode" presStyleLbl="alignAcc1" presStyleIdx="3" presStyleCnt="6" custScaleY="107311" custLinFactNeighborX="9112" custLinFactNeighborY="2173"/>
      <dgm:spPr/>
      <dgm:t>
        <a:bodyPr/>
        <a:lstStyle/>
        <a:p>
          <a:endParaRPr lang="en-US"/>
        </a:p>
      </dgm:t>
    </dgm:pt>
    <dgm:pt modelId="{61B70045-AEAD-4C26-AA5B-D05B3DC0145E}" type="pres">
      <dgm:prSet presAssocID="{204CBA1D-3268-4CBA-A23E-63E77714F7BD}" presName="imageaccent4" presStyleCnt="0"/>
      <dgm:spPr/>
    </dgm:pt>
    <dgm:pt modelId="{55F03969-5911-4940-933B-3C721E33C500}" type="pres">
      <dgm:prSet presAssocID="{204CBA1D-3268-4CBA-A23E-63E77714F7BD}" presName="accentRepeatNode" presStyleLbl="solidAlignAcc1" presStyleIdx="7" presStyleCnt="12" custLinFactY="73178" custLinFactNeighborX="9960" custLinFactNeighborY="100000"/>
      <dgm:spPr/>
    </dgm:pt>
    <dgm:pt modelId="{16D7D70C-041B-4C6C-94D7-ED0CB1B74E66}" type="pres">
      <dgm:prSet presAssocID="{A6D362CA-011C-4C5D-AEA4-066BBE7E5C90}" presName="text5" presStyleCnt="0"/>
      <dgm:spPr/>
    </dgm:pt>
    <dgm:pt modelId="{0DBBC759-5570-4308-8041-9147F0CA8A39}" type="pres">
      <dgm:prSet presAssocID="{A6D362CA-011C-4C5D-AEA4-066BBE7E5C90}" presName="textRepeatNode" presStyleLbl="alignNode1" presStyleIdx="4" presStyleCnt="6" custScaleY="98815" custLinFactNeighborX="10090" custLinFactNeighborY="-16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00AA8E-89A4-426D-A7C3-F2D1BBE5B4C7}" type="pres">
      <dgm:prSet presAssocID="{A6D362CA-011C-4C5D-AEA4-066BBE7E5C90}" presName="textaccent5" presStyleCnt="0"/>
      <dgm:spPr/>
    </dgm:pt>
    <dgm:pt modelId="{0106BD11-59A5-4B57-AF8E-6AA63383F661}" type="pres">
      <dgm:prSet presAssocID="{A6D362CA-011C-4C5D-AEA4-066BBE7E5C90}" presName="accentRepeatNode" presStyleLbl="solidAlignAcc1" presStyleIdx="8" presStyleCnt="12" custLinFactY="-100000" custLinFactNeighborX="-74700" custLinFactNeighborY="-193359"/>
      <dgm:spPr/>
    </dgm:pt>
    <dgm:pt modelId="{C43E02E0-80C4-4349-B357-20BE36DADEA0}" type="pres">
      <dgm:prSet presAssocID="{F34667AE-CCD0-4E79-B360-1175F7385087}" presName="image5" presStyleCnt="0"/>
      <dgm:spPr/>
    </dgm:pt>
    <dgm:pt modelId="{AC74F8A0-CB34-445C-B863-1FCDC14E6202}" type="pres">
      <dgm:prSet presAssocID="{F34667AE-CCD0-4E79-B360-1175F7385087}" presName="imageRepeatNode" presStyleLbl="alignAcc1" presStyleIdx="4" presStyleCnt="6" custLinFactNeighborX="7688" custLinFactNeighborY="-585"/>
      <dgm:spPr/>
      <dgm:t>
        <a:bodyPr/>
        <a:lstStyle/>
        <a:p>
          <a:endParaRPr lang="en-US"/>
        </a:p>
      </dgm:t>
    </dgm:pt>
    <dgm:pt modelId="{B909A263-2902-40B3-AFE0-25764F3BAD52}" type="pres">
      <dgm:prSet presAssocID="{F34667AE-CCD0-4E79-B360-1175F7385087}" presName="imageaccent5" presStyleCnt="0"/>
      <dgm:spPr/>
    </dgm:pt>
    <dgm:pt modelId="{DD9DED44-DEB4-4243-B81D-86A9BF90D613}" type="pres">
      <dgm:prSet presAssocID="{F34667AE-CCD0-4E79-B360-1175F7385087}" presName="accentRepeatNode" presStyleLbl="solidAlignAcc1" presStyleIdx="9" presStyleCnt="12" custLinFactNeighborX="64740" custLinFactNeighborY="34632"/>
      <dgm:spPr/>
    </dgm:pt>
    <dgm:pt modelId="{F7828910-33ED-4503-A649-2407CDCCEBBA}" type="pres">
      <dgm:prSet presAssocID="{EA412083-C06B-4B8B-A9D0-03215394DB85}" presName="text6" presStyleCnt="0"/>
      <dgm:spPr/>
    </dgm:pt>
    <dgm:pt modelId="{15B578F2-8161-4BB1-AE54-9CFA19206E2D}" type="pres">
      <dgm:prSet presAssocID="{EA412083-C06B-4B8B-A9D0-03215394DB85}" presName="textRepeatNode" presStyleLbl="alignNode1" presStyleIdx="5" presStyleCnt="6" custLinFactNeighborX="4036" custLinFactNeighborY="11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8547ED-E736-41AA-9811-992E319E0965}" type="pres">
      <dgm:prSet presAssocID="{EA412083-C06B-4B8B-A9D0-03215394DB85}" presName="textaccent6" presStyleCnt="0"/>
      <dgm:spPr/>
    </dgm:pt>
    <dgm:pt modelId="{4DEEE8CC-E529-4B01-8CCB-FFC0450520A5}" type="pres">
      <dgm:prSet presAssocID="{EA412083-C06B-4B8B-A9D0-03215394DB85}" presName="accentRepeatNode" presStyleLbl="solidAlignAcc1" presStyleIdx="10" presStyleCnt="12" custLinFactNeighborX="39840" custLinFactNeighborY="-34632"/>
      <dgm:spPr/>
    </dgm:pt>
    <dgm:pt modelId="{4402AFF7-B941-4C18-B0AA-568C5D0E4037}" type="pres">
      <dgm:prSet presAssocID="{ECA9E171-5064-4DBF-82FD-1F245E8843E3}" presName="image6" presStyleCnt="0"/>
      <dgm:spPr/>
    </dgm:pt>
    <dgm:pt modelId="{8B3DB7FA-D7A1-4AC4-8CBD-AF0DF855B2B8}" type="pres">
      <dgm:prSet presAssocID="{ECA9E171-5064-4DBF-82FD-1F245E8843E3}" presName="imageRepeatNode" presStyleLbl="alignAcc1" presStyleIdx="5" presStyleCnt="6" custLinFactNeighborX="2018" custLinFactNeighborY="-1175"/>
      <dgm:spPr/>
      <dgm:t>
        <a:bodyPr/>
        <a:lstStyle/>
        <a:p>
          <a:endParaRPr lang="en-US"/>
        </a:p>
      </dgm:t>
    </dgm:pt>
    <dgm:pt modelId="{6F44A8AF-ABF2-4A03-8F9F-BA6DBC0EC203}" type="pres">
      <dgm:prSet presAssocID="{ECA9E171-5064-4DBF-82FD-1F245E8843E3}" presName="imageaccent6" presStyleCnt="0"/>
      <dgm:spPr/>
    </dgm:pt>
    <dgm:pt modelId="{E3041D22-5ACD-4CD5-9BB5-84D2A283B4FB}" type="pres">
      <dgm:prSet presAssocID="{ECA9E171-5064-4DBF-82FD-1F245E8843E3}" presName="accentRepeatNode" presStyleLbl="solidAlignAcc1" presStyleIdx="11" presStyleCnt="12"/>
      <dgm:spPr/>
    </dgm:pt>
  </dgm:ptLst>
  <dgm:cxnLst>
    <dgm:cxn modelId="{C56E223C-CB71-4CA1-9447-15FF068388F2}" srcId="{F3FBD6A1-975F-4A83-AAD8-7A56B2B3ECAE}" destId="{A9D7D8E7-2417-4782-90AB-3CCA571E5ED2}" srcOrd="2" destOrd="0" parTransId="{B1E1EB88-8974-4308-81B0-CE844DC77477}" sibTransId="{950CAE2F-8045-4DED-86DF-4F45A2F19D2F}"/>
    <dgm:cxn modelId="{1A585DC4-8DFC-43CB-8D73-F46641DC808D}" srcId="{F3FBD6A1-975F-4A83-AAD8-7A56B2B3ECAE}" destId="{EA412083-C06B-4B8B-A9D0-03215394DB85}" srcOrd="5" destOrd="0" parTransId="{BB84AAB1-B07A-4751-AE34-116563DA5AEE}" sibTransId="{ECA9E171-5064-4DBF-82FD-1F245E8843E3}"/>
    <dgm:cxn modelId="{9E9C93A8-F8C9-4B33-AE62-BE7335B7F355}" type="presOf" srcId="{A9D7D8E7-2417-4782-90AB-3CCA571E5ED2}" destId="{04A122E2-5448-48FC-A4C6-8519A7AC3804}" srcOrd="0" destOrd="0" presId="urn:microsoft.com/office/officeart/2008/layout/HexagonCluster"/>
    <dgm:cxn modelId="{0682B6F5-6290-4C2C-9597-BD7D13017406}" type="presOf" srcId="{204CBA1D-3268-4CBA-A23E-63E77714F7BD}" destId="{F456E5FD-AF72-4371-A5EF-83C25B995706}" srcOrd="0" destOrd="0" presId="urn:microsoft.com/office/officeart/2008/layout/HexagonCluster"/>
    <dgm:cxn modelId="{8A703220-FFAC-4EF1-B8D6-8D32062740FF}" type="presOf" srcId="{27DBBAD4-8CC9-48B0-B2B4-CDAE8A905D33}" destId="{FA1F1BF9-F862-4C95-BC7A-EED3CD6817A4}" srcOrd="0" destOrd="0" presId="urn:microsoft.com/office/officeart/2008/layout/HexagonCluster"/>
    <dgm:cxn modelId="{23807FA2-A170-47A4-94D7-6B87E6C90ECE}" srcId="{F3FBD6A1-975F-4A83-AAD8-7A56B2B3ECAE}" destId="{03D79628-D53E-4457-BA19-E69580BE2BE2}" srcOrd="3" destOrd="0" parTransId="{DFF0989F-B38A-4D4D-A944-EC0E77EE0B0E}" sibTransId="{204CBA1D-3268-4CBA-A23E-63E77714F7BD}"/>
    <dgm:cxn modelId="{7B5053DB-3D97-4126-B44C-16A76BE86500}" type="presOf" srcId="{EA412083-C06B-4B8B-A9D0-03215394DB85}" destId="{15B578F2-8161-4BB1-AE54-9CFA19206E2D}" srcOrd="0" destOrd="0" presId="urn:microsoft.com/office/officeart/2008/layout/HexagonCluster"/>
    <dgm:cxn modelId="{2E2BC605-958F-4C7A-881F-02950A1BCAD9}" type="presOf" srcId="{950CAE2F-8045-4DED-86DF-4F45A2F19D2F}" destId="{F201E3AA-F5E5-4852-B3B4-3BE5388DC230}" srcOrd="0" destOrd="0" presId="urn:microsoft.com/office/officeart/2008/layout/HexagonCluster"/>
    <dgm:cxn modelId="{01F237D9-AF71-480D-B597-0F99E71F85F1}" type="presOf" srcId="{F4881A8B-452B-4FF6-9E29-84B29BBFA604}" destId="{ABDCA1AA-5A3F-49ED-99C0-E899DFAED454}" srcOrd="0" destOrd="0" presId="urn:microsoft.com/office/officeart/2008/layout/HexagonCluster"/>
    <dgm:cxn modelId="{2795E3CB-A52E-4D94-B31B-6DFD40D52D6F}" type="presOf" srcId="{74D8AE13-40F5-43B0-A2EC-3D7264E750AB}" destId="{B222639D-CB6A-4B62-952D-E7D1499414EF}" srcOrd="0" destOrd="0" presId="urn:microsoft.com/office/officeart/2008/layout/HexagonCluster"/>
    <dgm:cxn modelId="{D5C463A2-7D21-4118-A7EF-D6B7B12BB732}" type="presOf" srcId="{ECA9E171-5064-4DBF-82FD-1F245E8843E3}" destId="{8B3DB7FA-D7A1-4AC4-8CBD-AF0DF855B2B8}" srcOrd="0" destOrd="0" presId="urn:microsoft.com/office/officeart/2008/layout/HexagonCluster"/>
    <dgm:cxn modelId="{339F4403-67C2-4B5D-B337-ACAFA366DCF5}" srcId="{F3FBD6A1-975F-4A83-AAD8-7A56B2B3ECAE}" destId="{F4881A8B-452B-4FF6-9E29-84B29BBFA604}" srcOrd="0" destOrd="0" parTransId="{49E2572C-C4AE-4CFB-834C-BA379A2CDA77}" sibTransId="{74D8AE13-40F5-43B0-A2EC-3D7264E750AB}"/>
    <dgm:cxn modelId="{B07521CE-6896-4B55-9AA0-1BC90E7723D8}" type="presOf" srcId="{03D79628-D53E-4457-BA19-E69580BE2BE2}" destId="{6DFD7981-35D3-408C-963D-60994465D9E7}" srcOrd="0" destOrd="0" presId="urn:microsoft.com/office/officeart/2008/layout/HexagonCluster"/>
    <dgm:cxn modelId="{55934DA9-C610-4D63-95EC-E1EEED25F3A2}" srcId="{F3FBD6A1-975F-4A83-AAD8-7A56B2B3ECAE}" destId="{27DBBAD4-8CC9-48B0-B2B4-CDAE8A905D33}" srcOrd="1" destOrd="0" parTransId="{60E4CFD4-5F38-4B3D-A6B5-7AD4343B9F09}" sibTransId="{9AA79C30-AA11-403E-8C4A-662001F235C0}"/>
    <dgm:cxn modelId="{947D8428-962E-47A1-8BED-0877E951581E}" type="presOf" srcId="{9AA79C30-AA11-403E-8C4A-662001F235C0}" destId="{58A37FA7-AB96-4B10-B690-BCC429A5ACCC}" srcOrd="0" destOrd="0" presId="urn:microsoft.com/office/officeart/2008/layout/HexagonCluster"/>
    <dgm:cxn modelId="{C8F1312A-005E-4D61-BABB-D24D018C15DB}" type="presOf" srcId="{F34667AE-CCD0-4E79-B360-1175F7385087}" destId="{AC74F8A0-CB34-445C-B863-1FCDC14E6202}" srcOrd="0" destOrd="0" presId="urn:microsoft.com/office/officeart/2008/layout/HexagonCluster"/>
    <dgm:cxn modelId="{0E55EBFB-671E-4195-8E4B-D809CE0F5F2F}" type="presOf" srcId="{F3FBD6A1-975F-4A83-AAD8-7A56B2B3ECAE}" destId="{6DF2AB86-CAC7-445F-B7E5-5E8F95147B4D}" srcOrd="0" destOrd="0" presId="urn:microsoft.com/office/officeart/2008/layout/HexagonCluster"/>
    <dgm:cxn modelId="{97E34291-636C-4471-AE67-788FDBD4A1B5}" srcId="{F3FBD6A1-975F-4A83-AAD8-7A56B2B3ECAE}" destId="{A6D362CA-011C-4C5D-AEA4-066BBE7E5C90}" srcOrd="4" destOrd="0" parTransId="{502A1260-4CFF-434D-A1C3-368DB075BBE6}" sibTransId="{F34667AE-CCD0-4E79-B360-1175F7385087}"/>
    <dgm:cxn modelId="{59D5A633-FF09-42E4-A6CC-E9B4D8ECAA3D}" type="presOf" srcId="{A6D362CA-011C-4C5D-AEA4-066BBE7E5C90}" destId="{0DBBC759-5570-4308-8041-9147F0CA8A39}" srcOrd="0" destOrd="0" presId="urn:microsoft.com/office/officeart/2008/layout/HexagonCluster"/>
    <dgm:cxn modelId="{5BEFB613-D069-43EE-BBA3-8F9AACEBD061}" type="presParOf" srcId="{6DF2AB86-CAC7-445F-B7E5-5E8F95147B4D}" destId="{97DB9DB5-B677-483B-B646-472FDAEFDFEC}" srcOrd="0" destOrd="0" presId="urn:microsoft.com/office/officeart/2008/layout/HexagonCluster"/>
    <dgm:cxn modelId="{3A188729-B146-4948-AB0D-059A321BCC82}" type="presParOf" srcId="{97DB9DB5-B677-483B-B646-472FDAEFDFEC}" destId="{ABDCA1AA-5A3F-49ED-99C0-E899DFAED454}" srcOrd="0" destOrd="0" presId="urn:microsoft.com/office/officeart/2008/layout/HexagonCluster"/>
    <dgm:cxn modelId="{6203005D-3A1F-4333-A008-CF69840519F4}" type="presParOf" srcId="{6DF2AB86-CAC7-445F-B7E5-5E8F95147B4D}" destId="{7F816770-EA77-40B2-807D-8BEA8B0A9019}" srcOrd="1" destOrd="0" presId="urn:microsoft.com/office/officeart/2008/layout/HexagonCluster"/>
    <dgm:cxn modelId="{7D105DEC-B5D7-4B95-8507-1D3FDE9A7687}" type="presParOf" srcId="{7F816770-EA77-40B2-807D-8BEA8B0A9019}" destId="{C7326F1D-990D-4871-B0C9-873E6F76162C}" srcOrd="0" destOrd="0" presId="urn:microsoft.com/office/officeart/2008/layout/HexagonCluster"/>
    <dgm:cxn modelId="{D9BB7E75-A3BF-4E4E-96A0-F9B6C4B14E7E}" type="presParOf" srcId="{6DF2AB86-CAC7-445F-B7E5-5E8F95147B4D}" destId="{D37D2FBF-E7B8-4905-8C74-3BEFFB6DB6A2}" srcOrd="2" destOrd="0" presId="urn:microsoft.com/office/officeart/2008/layout/HexagonCluster"/>
    <dgm:cxn modelId="{4E49FAA1-9216-4626-B15D-1609707C00B2}" type="presParOf" srcId="{D37D2FBF-E7B8-4905-8C74-3BEFFB6DB6A2}" destId="{B222639D-CB6A-4B62-952D-E7D1499414EF}" srcOrd="0" destOrd="0" presId="urn:microsoft.com/office/officeart/2008/layout/HexagonCluster"/>
    <dgm:cxn modelId="{6F1A5985-826A-4ABE-BE33-2B0961AC7677}" type="presParOf" srcId="{6DF2AB86-CAC7-445F-B7E5-5E8F95147B4D}" destId="{8B88B53A-FFFA-4BFD-96D9-78D800ABA65C}" srcOrd="3" destOrd="0" presId="urn:microsoft.com/office/officeart/2008/layout/HexagonCluster"/>
    <dgm:cxn modelId="{5AAC8036-0924-4963-972D-FF2CC1923406}" type="presParOf" srcId="{8B88B53A-FFFA-4BFD-96D9-78D800ABA65C}" destId="{E30707EE-AF53-426F-9601-ABF3E7BF6BEB}" srcOrd="0" destOrd="0" presId="urn:microsoft.com/office/officeart/2008/layout/HexagonCluster"/>
    <dgm:cxn modelId="{0A686FE6-AFC4-4367-A122-8192DF4D0D3C}" type="presParOf" srcId="{6DF2AB86-CAC7-445F-B7E5-5E8F95147B4D}" destId="{F782B145-7EC9-40A4-864C-FB823D7E3E36}" srcOrd="4" destOrd="0" presId="urn:microsoft.com/office/officeart/2008/layout/HexagonCluster"/>
    <dgm:cxn modelId="{388A33E1-64C7-48DC-840C-0D84F106E75C}" type="presParOf" srcId="{F782B145-7EC9-40A4-864C-FB823D7E3E36}" destId="{FA1F1BF9-F862-4C95-BC7A-EED3CD6817A4}" srcOrd="0" destOrd="0" presId="urn:microsoft.com/office/officeart/2008/layout/HexagonCluster"/>
    <dgm:cxn modelId="{0DBB866E-7143-43CB-A608-006EEA3CF5DF}" type="presParOf" srcId="{6DF2AB86-CAC7-445F-B7E5-5E8F95147B4D}" destId="{E4CC9D2C-F033-4639-AFA9-844CB599F22F}" srcOrd="5" destOrd="0" presId="urn:microsoft.com/office/officeart/2008/layout/HexagonCluster"/>
    <dgm:cxn modelId="{C8B86333-0F7A-4588-B3D8-0DF16D060F60}" type="presParOf" srcId="{E4CC9D2C-F033-4639-AFA9-844CB599F22F}" destId="{59B5CEFA-A098-4F2E-B874-1366B341B52D}" srcOrd="0" destOrd="0" presId="urn:microsoft.com/office/officeart/2008/layout/HexagonCluster"/>
    <dgm:cxn modelId="{E28FA3DF-8A0B-4CE5-95C1-B2203227DF9F}" type="presParOf" srcId="{6DF2AB86-CAC7-445F-B7E5-5E8F95147B4D}" destId="{87A82363-0BDB-40BC-8E2C-C3AA2EDB8B12}" srcOrd="6" destOrd="0" presId="urn:microsoft.com/office/officeart/2008/layout/HexagonCluster"/>
    <dgm:cxn modelId="{3AA63866-E1F5-4B73-B19D-6E8CC83C9535}" type="presParOf" srcId="{87A82363-0BDB-40BC-8E2C-C3AA2EDB8B12}" destId="{58A37FA7-AB96-4B10-B690-BCC429A5ACCC}" srcOrd="0" destOrd="0" presId="urn:microsoft.com/office/officeart/2008/layout/HexagonCluster"/>
    <dgm:cxn modelId="{494E68DB-B6BC-4890-9516-01C82B8DDBC6}" type="presParOf" srcId="{6DF2AB86-CAC7-445F-B7E5-5E8F95147B4D}" destId="{7E587053-DDA9-4EA2-B0DF-907F8793A43B}" srcOrd="7" destOrd="0" presId="urn:microsoft.com/office/officeart/2008/layout/HexagonCluster"/>
    <dgm:cxn modelId="{A079BCFC-BE00-4720-B2D1-5A5EAE27B029}" type="presParOf" srcId="{7E587053-DDA9-4EA2-B0DF-907F8793A43B}" destId="{33A0D330-08AA-414C-B8AF-98E74DEB6692}" srcOrd="0" destOrd="0" presId="urn:microsoft.com/office/officeart/2008/layout/HexagonCluster"/>
    <dgm:cxn modelId="{32D826F3-D7D8-4E0A-BAD2-855F740C0E0B}" type="presParOf" srcId="{6DF2AB86-CAC7-445F-B7E5-5E8F95147B4D}" destId="{E44F3790-F01E-4CC6-9C03-4275F008B5C7}" srcOrd="8" destOrd="0" presId="urn:microsoft.com/office/officeart/2008/layout/HexagonCluster"/>
    <dgm:cxn modelId="{553DEE8E-8FDE-4217-8302-8192A0A0ECED}" type="presParOf" srcId="{E44F3790-F01E-4CC6-9C03-4275F008B5C7}" destId="{04A122E2-5448-48FC-A4C6-8519A7AC3804}" srcOrd="0" destOrd="0" presId="urn:microsoft.com/office/officeart/2008/layout/HexagonCluster"/>
    <dgm:cxn modelId="{190EB139-1DAB-41C2-ACE2-3A725E9D4869}" type="presParOf" srcId="{6DF2AB86-CAC7-445F-B7E5-5E8F95147B4D}" destId="{0413940D-0E37-4033-862E-A51E40E5AAB7}" srcOrd="9" destOrd="0" presId="urn:microsoft.com/office/officeart/2008/layout/HexagonCluster"/>
    <dgm:cxn modelId="{A81B48E2-8E73-43EF-A307-CE8E1E8C0438}" type="presParOf" srcId="{0413940D-0E37-4033-862E-A51E40E5AAB7}" destId="{878C28DB-5710-40C2-83A9-1BE7D39B3698}" srcOrd="0" destOrd="0" presId="urn:microsoft.com/office/officeart/2008/layout/HexagonCluster"/>
    <dgm:cxn modelId="{8A43F1A2-E79B-4B9C-AF9D-7B080C7C02E4}" type="presParOf" srcId="{6DF2AB86-CAC7-445F-B7E5-5E8F95147B4D}" destId="{599D81A2-4973-4342-BF82-BCB84C57D26B}" srcOrd="10" destOrd="0" presId="urn:microsoft.com/office/officeart/2008/layout/HexagonCluster"/>
    <dgm:cxn modelId="{E8BB25B8-FC71-4152-9EA1-8A37023C6AE3}" type="presParOf" srcId="{599D81A2-4973-4342-BF82-BCB84C57D26B}" destId="{F201E3AA-F5E5-4852-B3B4-3BE5388DC230}" srcOrd="0" destOrd="0" presId="urn:microsoft.com/office/officeart/2008/layout/HexagonCluster"/>
    <dgm:cxn modelId="{89F33E62-4185-4F9B-A4C8-6AA9A0D66CA8}" type="presParOf" srcId="{6DF2AB86-CAC7-445F-B7E5-5E8F95147B4D}" destId="{B3B39D5F-A99B-4A9C-BEC6-274CFE0A49E3}" srcOrd="11" destOrd="0" presId="urn:microsoft.com/office/officeart/2008/layout/HexagonCluster"/>
    <dgm:cxn modelId="{84C7DE04-C25E-49A6-99D9-5879CA8507A2}" type="presParOf" srcId="{B3B39D5F-A99B-4A9C-BEC6-274CFE0A49E3}" destId="{4E6D1C04-C09C-4A9A-A0E6-0CD716B29ED9}" srcOrd="0" destOrd="0" presId="urn:microsoft.com/office/officeart/2008/layout/HexagonCluster"/>
    <dgm:cxn modelId="{930A3471-46C9-4251-BE8A-C3DE99860491}" type="presParOf" srcId="{6DF2AB86-CAC7-445F-B7E5-5E8F95147B4D}" destId="{D435E2A8-E707-4EB5-A1D9-EA62D96F01A7}" srcOrd="12" destOrd="0" presId="urn:microsoft.com/office/officeart/2008/layout/HexagonCluster"/>
    <dgm:cxn modelId="{E487E8A3-8E44-442B-94C6-7ED0278AC4EE}" type="presParOf" srcId="{D435E2A8-E707-4EB5-A1D9-EA62D96F01A7}" destId="{6DFD7981-35D3-408C-963D-60994465D9E7}" srcOrd="0" destOrd="0" presId="urn:microsoft.com/office/officeart/2008/layout/HexagonCluster"/>
    <dgm:cxn modelId="{2CF67602-267C-44DE-BAF1-3DFB9F197F9F}" type="presParOf" srcId="{6DF2AB86-CAC7-445F-B7E5-5E8F95147B4D}" destId="{562924D5-D8E4-41F3-B7BA-0C54257B5B65}" srcOrd="13" destOrd="0" presId="urn:microsoft.com/office/officeart/2008/layout/HexagonCluster"/>
    <dgm:cxn modelId="{C1890A09-4CB3-4F3E-A0B6-EC72BF56D9B3}" type="presParOf" srcId="{562924D5-D8E4-41F3-B7BA-0C54257B5B65}" destId="{F8F120EB-55CA-4CD1-AEB1-84783F75F0D9}" srcOrd="0" destOrd="0" presId="urn:microsoft.com/office/officeart/2008/layout/HexagonCluster"/>
    <dgm:cxn modelId="{94CB9A9F-CA13-4020-91B1-04818596D37D}" type="presParOf" srcId="{6DF2AB86-CAC7-445F-B7E5-5E8F95147B4D}" destId="{DAA53786-14F6-4067-B2B2-61DC91571903}" srcOrd="14" destOrd="0" presId="urn:microsoft.com/office/officeart/2008/layout/HexagonCluster"/>
    <dgm:cxn modelId="{E9866DE7-C654-47B4-A018-0588E9B93E66}" type="presParOf" srcId="{DAA53786-14F6-4067-B2B2-61DC91571903}" destId="{F456E5FD-AF72-4371-A5EF-83C25B995706}" srcOrd="0" destOrd="0" presId="urn:microsoft.com/office/officeart/2008/layout/HexagonCluster"/>
    <dgm:cxn modelId="{111E8EB3-0BF0-4408-973D-B69501B79862}" type="presParOf" srcId="{6DF2AB86-CAC7-445F-B7E5-5E8F95147B4D}" destId="{61B70045-AEAD-4C26-AA5B-D05B3DC0145E}" srcOrd="15" destOrd="0" presId="urn:microsoft.com/office/officeart/2008/layout/HexagonCluster"/>
    <dgm:cxn modelId="{0AB9635F-F212-4320-9B91-0E69E6837B6B}" type="presParOf" srcId="{61B70045-AEAD-4C26-AA5B-D05B3DC0145E}" destId="{55F03969-5911-4940-933B-3C721E33C500}" srcOrd="0" destOrd="0" presId="urn:microsoft.com/office/officeart/2008/layout/HexagonCluster"/>
    <dgm:cxn modelId="{30E44E24-74FA-4DB8-A1D5-7E0A66F04D84}" type="presParOf" srcId="{6DF2AB86-CAC7-445F-B7E5-5E8F95147B4D}" destId="{16D7D70C-041B-4C6C-94D7-ED0CB1B74E66}" srcOrd="16" destOrd="0" presId="urn:microsoft.com/office/officeart/2008/layout/HexagonCluster"/>
    <dgm:cxn modelId="{BFD32776-0AA9-420D-88B0-431FA1FD91B0}" type="presParOf" srcId="{16D7D70C-041B-4C6C-94D7-ED0CB1B74E66}" destId="{0DBBC759-5570-4308-8041-9147F0CA8A39}" srcOrd="0" destOrd="0" presId="urn:microsoft.com/office/officeart/2008/layout/HexagonCluster"/>
    <dgm:cxn modelId="{B2A54E10-9CF7-4884-B528-5FA1776A3316}" type="presParOf" srcId="{6DF2AB86-CAC7-445F-B7E5-5E8F95147B4D}" destId="{A300AA8E-89A4-426D-A7C3-F2D1BBE5B4C7}" srcOrd="17" destOrd="0" presId="urn:microsoft.com/office/officeart/2008/layout/HexagonCluster"/>
    <dgm:cxn modelId="{0FB23BD6-0E84-4CE0-BABC-0B480674E298}" type="presParOf" srcId="{A300AA8E-89A4-426D-A7C3-F2D1BBE5B4C7}" destId="{0106BD11-59A5-4B57-AF8E-6AA63383F661}" srcOrd="0" destOrd="0" presId="urn:microsoft.com/office/officeart/2008/layout/HexagonCluster"/>
    <dgm:cxn modelId="{9350F56F-7668-4BFA-8C4F-84D8380EEFA5}" type="presParOf" srcId="{6DF2AB86-CAC7-445F-B7E5-5E8F95147B4D}" destId="{C43E02E0-80C4-4349-B357-20BE36DADEA0}" srcOrd="18" destOrd="0" presId="urn:microsoft.com/office/officeart/2008/layout/HexagonCluster"/>
    <dgm:cxn modelId="{6F0F3883-1524-4656-8473-D988C59A68CB}" type="presParOf" srcId="{C43E02E0-80C4-4349-B357-20BE36DADEA0}" destId="{AC74F8A0-CB34-445C-B863-1FCDC14E6202}" srcOrd="0" destOrd="0" presId="urn:microsoft.com/office/officeart/2008/layout/HexagonCluster"/>
    <dgm:cxn modelId="{02EFBD3A-7D3C-4264-97AA-5E6AAA02980C}" type="presParOf" srcId="{6DF2AB86-CAC7-445F-B7E5-5E8F95147B4D}" destId="{B909A263-2902-40B3-AFE0-25764F3BAD52}" srcOrd="19" destOrd="0" presId="urn:microsoft.com/office/officeart/2008/layout/HexagonCluster"/>
    <dgm:cxn modelId="{58B17823-D7FA-4ABD-A179-64B0320FE043}" type="presParOf" srcId="{B909A263-2902-40B3-AFE0-25764F3BAD52}" destId="{DD9DED44-DEB4-4243-B81D-86A9BF90D613}" srcOrd="0" destOrd="0" presId="urn:microsoft.com/office/officeart/2008/layout/HexagonCluster"/>
    <dgm:cxn modelId="{332025FA-70D5-474E-AAD1-EE4876CACDED}" type="presParOf" srcId="{6DF2AB86-CAC7-445F-B7E5-5E8F95147B4D}" destId="{F7828910-33ED-4503-A649-2407CDCCEBBA}" srcOrd="20" destOrd="0" presId="urn:microsoft.com/office/officeart/2008/layout/HexagonCluster"/>
    <dgm:cxn modelId="{584820E7-B6F4-4639-BF85-334FF6BA2FA4}" type="presParOf" srcId="{F7828910-33ED-4503-A649-2407CDCCEBBA}" destId="{15B578F2-8161-4BB1-AE54-9CFA19206E2D}" srcOrd="0" destOrd="0" presId="urn:microsoft.com/office/officeart/2008/layout/HexagonCluster"/>
    <dgm:cxn modelId="{BE341222-6E85-4451-A5DC-9E71D86A7A37}" type="presParOf" srcId="{6DF2AB86-CAC7-445F-B7E5-5E8F95147B4D}" destId="{C88547ED-E736-41AA-9811-992E319E0965}" srcOrd="21" destOrd="0" presId="urn:microsoft.com/office/officeart/2008/layout/HexagonCluster"/>
    <dgm:cxn modelId="{61BE8F13-C4EE-4CF2-B23F-BFB269BA3523}" type="presParOf" srcId="{C88547ED-E736-41AA-9811-992E319E0965}" destId="{4DEEE8CC-E529-4B01-8CCB-FFC0450520A5}" srcOrd="0" destOrd="0" presId="urn:microsoft.com/office/officeart/2008/layout/HexagonCluster"/>
    <dgm:cxn modelId="{5F391CC6-6832-47AC-A228-FD854CE1E6DF}" type="presParOf" srcId="{6DF2AB86-CAC7-445F-B7E5-5E8F95147B4D}" destId="{4402AFF7-B941-4C18-B0AA-568C5D0E4037}" srcOrd="22" destOrd="0" presId="urn:microsoft.com/office/officeart/2008/layout/HexagonCluster"/>
    <dgm:cxn modelId="{A1A65DED-C492-497F-970A-6F123A578321}" type="presParOf" srcId="{4402AFF7-B941-4C18-B0AA-568C5D0E4037}" destId="{8B3DB7FA-D7A1-4AC4-8CBD-AF0DF855B2B8}" srcOrd="0" destOrd="0" presId="urn:microsoft.com/office/officeart/2008/layout/HexagonCluster"/>
    <dgm:cxn modelId="{A1FABBCE-34F7-4619-AD01-7796A6D632B6}" type="presParOf" srcId="{6DF2AB86-CAC7-445F-B7E5-5E8F95147B4D}" destId="{6F44A8AF-ABF2-4A03-8F9F-BA6DBC0EC203}" srcOrd="23" destOrd="0" presId="urn:microsoft.com/office/officeart/2008/layout/HexagonCluster"/>
    <dgm:cxn modelId="{C0694F77-3D50-4009-9754-5D11B974F1BA}" type="presParOf" srcId="{6F44A8AF-ABF2-4A03-8F9F-BA6DBC0EC203}" destId="{E3041D22-5ACD-4CD5-9BB5-84D2A283B4FB}" srcOrd="0" destOrd="0" presId="urn:microsoft.com/office/officeart/2008/layout/HexagonCluster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D68341-B3EA-41BA-AB05-425E96CA1226}" type="doc">
      <dgm:prSet loTypeId="urn:microsoft.com/office/officeart/2018/2/layout/IconLabelDescriptionList" loCatId="icon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B3210104-D82B-456F-9232-47A07B786100}">
      <dgm:prSet phldrT="[Texto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O1 UPWOOD-selvitys työpaikalla oppimisen tuloksista</a:t>
          </a:r>
          <a:endParaRPr lang="en-GB" b="1" noProof="0" dirty="0">
            <a:effectLst/>
            <a:latin typeface="Bahnschrift SemiBold SemiConden" panose="020B0502040204020203" pitchFamily="34" charset="0"/>
          </a:endParaRPr>
        </a:p>
      </dgm:t>
    </dgm:pt>
    <dgm:pt modelId="{08E39308-A925-4EAB-A43C-F1E47949DD4F}" type="parTrans" cxnId="{E05185F6-9133-4FF2-90BC-BC0AFF70E57E}">
      <dgm:prSet/>
      <dgm:spPr/>
      <dgm:t>
        <a:bodyPr/>
        <a:lstStyle/>
        <a:p>
          <a:pPr algn="ctr"/>
          <a:endParaRPr lang="es-ES" sz="2000"/>
        </a:p>
      </dgm:t>
    </dgm:pt>
    <dgm:pt modelId="{E7494D77-11EF-46BD-9929-7AD3A6D494AB}" type="sibTrans" cxnId="{E05185F6-9133-4FF2-90BC-BC0AFF70E57E}">
      <dgm:prSet/>
      <dgm:spPr/>
      <dgm:t>
        <a:bodyPr/>
        <a:lstStyle/>
        <a:p>
          <a:pPr algn="ctr"/>
          <a:endParaRPr lang="es-ES"/>
        </a:p>
      </dgm:t>
    </dgm:pt>
    <dgm:pt modelId="{83B98DFA-06B7-4952-AB9E-06AB78B5F41E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Nykyisten ja tulevaisuuden taito- ja tietotarpeiden analyysi, jonka pohjalta kehitellään keinoja tavoiteltaviin oppimistuloksiin pääsemiseksi</a:t>
          </a:r>
          <a:r>
            <a:rPr lang="en-US" sz="1700" b="1" kern="1200" dirty="0"/>
            <a:t>.</a:t>
          </a:r>
          <a:endParaRPr lang="es-ES" sz="1700" kern="1200" dirty="0"/>
        </a:p>
      </dgm:t>
    </dgm:pt>
    <dgm:pt modelId="{723AB1A3-E6EB-44D5-9904-4467CAD2AEF5}" type="parTrans" cxnId="{9D9036A7-7097-4EC6-B4A0-8DA99CEBFA8E}">
      <dgm:prSet/>
      <dgm:spPr/>
      <dgm:t>
        <a:bodyPr/>
        <a:lstStyle/>
        <a:p>
          <a:pPr algn="ctr"/>
          <a:endParaRPr lang="es-ES" sz="2000"/>
        </a:p>
      </dgm:t>
    </dgm:pt>
    <dgm:pt modelId="{89178210-FAE3-4E1B-988B-2AEA2F3A62AB}" type="sibTrans" cxnId="{9D9036A7-7097-4EC6-B4A0-8DA99CEBFA8E}">
      <dgm:prSet/>
      <dgm:spPr/>
      <dgm:t>
        <a:bodyPr/>
        <a:lstStyle/>
        <a:p>
          <a:pPr algn="ctr"/>
          <a:endParaRPr lang="es-ES"/>
        </a:p>
      </dgm:t>
    </dgm:pt>
    <dgm:pt modelId="{4A04A4D8-40FE-4DD7-9E17-3D9CCEADD869}">
      <dgm:prSet phldrT="[Texto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sz="2000" kern="1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O2 UPWOOD-opintopaketit ja avoimet koulutusmateriaalit</a:t>
          </a:r>
          <a:endParaRPr lang="es-E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Bahnschrift SemiBold SemiConden" panose="020B0502040204020203" pitchFamily="34" charset="0"/>
            <a:ea typeface="+mn-ea"/>
            <a:cs typeface="+mn-cs"/>
          </a:endParaRPr>
        </a:p>
      </dgm:t>
    </dgm:pt>
    <dgm:pt modelId="{718298CD-A0FB-4226-8C6C-62350DAB0169}" type="parTrans" cxnId="{63E0BB6A-F036-424B-BC44-3134E0E972E9}">
      <dgm:prSet/>
      <dgm:spPr/>
      <dgm:t>
        <a:bodyPr/>
        <a:lstStyle/>
        <a:p>
          <a:pPr algn="ctr"/>
          <a:endParaRPr lang="es-ES" sz="2000"/>
        </a:p>
      </dgm:t>
    </dgm:pt>
    <dgm:pt modelId="{A65EEC3B-43D2-4ACF-8FC5-A0E1D8C5D9B3}" type="sibTrans" cxnId="{63E0BB6A-F036-424B-BC44-3134E0E972E9}">
      <dgm:prSet/>
      <dgm:spPr/>
      <dgm:t>
        <a:bodyPr/>
        <a:lstStyle/>
        <a:p>
          <a:pPr algn="ctr"/>
          <a:endParaRPr lang="es-ES"/>
        </a:p>
      </dgm:t>
    </dgm:pt>
    <dgm:pt modelId="{0B9D5F6F-A93F-4A8E-B0C1-7F247F553645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Innovatiiviseen ja energiatehokkaaseen puuntyöstötekniikkaan ja -menetelmiin sekä niiden käytännön sovelluksiin perehdyttävän opintojakson rakenteellinen suunnittelu.</a:t>
          </a:r>
          <a:endParaRPr lang="en-GB" sz="17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Speak Pro" panose="020F0502020204030204"/>
            <a:ea typeface="+mn-ea"/>
            <a:cs typeface="+mn-cs"/>
          </a:endParaRPr>
        </a:p>
      </dgm:t>
    </dgm:pt>
    <dgm:pt modelId="{1ED84998-D4D0-4A22-8A2D-B5D7662328FA}" type="parTrans" cxnId="{47A9C0A0-E975-4413-A866-A31BC0DE4E5D}">
      <dgm:prSet/>
      <dgm:spPr/>
      <dgm:t>
        <a:bodyPr/>
        <a:lstStyle/>
        <a:p>
          <a:pPr algn="ctr"/>
          <a:endParaRPr lang="es-ES" sz="2000"/>
        </a:p>
      </dgm:t>
    </dgm:pt>
    <dgm:pt modelId="{1A3AFDF1-AB0C-4207-B012-690E8F5ED9B0}" type="sibTrans" cxnId="{47A9C0A0-E975-4413-A866-A31BC0DE4E5D}">
      <dgm:prSet/>
      <dgm:spPr/>
      <dgm:t>
        <a:bodyPr/>
        <a:lstStyle/>
        <a:p>
          <a:pPr algn="ctr"/>
          <a:endParaRPr lang="es-ES"/>
        </a:p>
      </dgm:t>
    </dgm:pt>
    <dgm:pt modelId="{1A65C6FB-2A02-4FB8-8896-8F1AADB794E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Näitä tarpeita vastaavan, avoimena koulutusmateriaalina tarjolle tuotavan opetusmateriaalin tuottaminen.</a:t>
          </a:r>
        </a:p>
      </dgm:t>
    </dgm:pt>
    <dgm:pt modelId="{2A7870C4-3C7C-443B-A78E-7C3A1E239B40}" type="parTrans" cxnId="{E0135EE7-FA32-4E88-A50A-A9C5E0575304}">
      <dgm:prSet/>
      <dgm:spPr/>
      <dgm:t>
        <a:bodyPr/>
        <a:lstStyle/>
        <a:p>
          <a:endParaRPr lang="fi-FI"/>
        </a:p>
      </dgm:t>
    </dgm:pt>
    <dgm:pt modelId="{97474A6B-35BC-4A58-9581-6E0B415CAF91}" type="sibTrans" cxnId="{E0135EE7-FA32-4E88-A50A-A9C5E0575304}">
      <dgm:prSet/>
      <dgm:spPr/>
      <dgm:t>
        <a:bodyPr/>
        <a:lstStyle/>
        <a:p>
          <a:endParaRPr lang="fi-FI"/>
        </a:p>
      </dgm:t>
    </dgm:pt>
    <dgm:pt modelId="{39F9AACF-2A04-407A-81D6-115FE062FB6B}" type="pres">
      <dgm:prSet presAssocID="{27D68341-B3EA-41BA-AB05-425E96CA1226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106012-A21D-4532-BAD3-F200CC05DC37}" type="pres">
      <dgm:prSet presAssocID="{B3210104-D82B-456F-9232-47A07B786100}" presName="compNode" presStyleCnt="0"/>
      <dgm:spPr/>
    </dgm:pt>
    <dgm:pt modelId="{BC6D5DE7-F7FC-4CB3-81A5-89530D10AE6E}" type="pres">
      <dgm:prSet presAssocID="{B3210104-D82B-456F-9232-47A07B786100}" presName="iconRect" presStyleLbl="node1" presStyleIdx="0" presStyleCnt="2" custScaleX="87301" custScaleY="85531" custLinFactX="1788" custLinFactNeighborX="100000" custLinFactNeighborY="-27198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ción con gráfico circular"/>
        </a:ext>
      </dgm:extLst>
    </dgm:pt>
    <dgm:pt modelId="{A3A89421-65FA-4AE6-8D0A-907A75668B8C}" type="pres">
      <dgm:prSet presAssocID="{B3210104-D82B-456F-9232-47A07B786100}" presName="iconSpace" presStyleCnt="0"/>
      <dgm:spPr/>
    </dgm:pt>
    <dgm:pt modelId="{DFA55830-17BD-43B0-AC51-F79C46BBCFF3}" type="pres">
      <dgm:prSet presAssocID="{B3210104-D82B-456F-9232-47A07B786100}" presName="parTx" presStyleLbl="revTx" presStyleIdx="0" presStyleCnt="4" custScaleX="87339" custLinFactNeighborX="3971" custLinFactNeighborY="-7056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782C832-A819-412A-AD0A-64208374F48E}" type="pres">
      <dgm:prSet presAssocID="{B3210104-D82B-456F-9232-47A07B786100}" presName="txSpace" presStyleCnt="0"/>
      <dgm:spPr/>
    </dgm:pt>
    <dgm:pt modelId="{98670840-0329-4479-BC9E-FBB20689B381}" type="pres">
      <dgm:prSet presAssocID="{B3210104-D82B-456F-9232-47A07B786100}" presName="desTx" presStyleLbl="revTx" presStyleIdx="1" presStyleCnt="4" custScaleX="84259" custScaleY="841573" custLinFactY="-5100000" custLinFactNeighborX="4053" custLinFactNeighborY="-5106029">
        <dgm:presLayoutVars/>
      </dgm:prSet>
      <dgm:spPr/>
      <dgm:t>
        <a:bodyPr/>
        <a:lstStyle/>
        <a:p>
          <a:endParaRPr lang="en-US"/>
        </a:p>
      </dgm:t>
    </dgm:pt>
    <dgm:pt modelId="{8C964767-ED2D-4C57-983E-0E6C17356F2C}" type="pres">
      <dgm:prSet presAssocID="{E7494D77-11EF-46BD-9929-7AD3A6D494AB}" presName="sibTrans" presStyleCnt="0"/>
      <dgm:spPr/>
    </dgm:pt>
    <dgm:pt modelId="{A978FAE5-1EF7-40EA-8C94-E73D68DD0C21}" type="pres">
      <dgm:prSet presAssocID="{4A04A4D8-40FE-4DD7-9E17-3D9CCEADD869}" presName="compNode" presStyleCnt="0"/>
      <dgm:spPr/>
    </dgm:pt>
    <dgm:pt modelId="{9D6C4125-FA12-4B07-AA07-87A6395B0533}" type="pres">
      <dgm:prSet presAssocID="{4A04A4D8-40FE-4DD7-9E17-3D9CCEADD869}" presName="iconRect" presStyleLbl="node1" presStyleIdx="1" presStyleCnt="2" custScaleX="87301" custScaleY="85531" custLinFactNeighborX="72842" custLinFactNeighborY="-2097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144B1282-5C68-4AAF-8E7A-C38158570DA0}" type="pres">
      <dgm:prSet presAssocID="{4A04A4D8-40FE-4DD7-9E17-3D9CCEADD869}" presName="iconSpace" presStyleCnt="0"/>
      <dgm:spPr/>
    </dgm:pt>
    <dgm:pt modelId="{4F7CDD7F-A9C2-4E62-BF77-FF20C73DD6CD}" type="pres">
      <dgm:prSet presAssocID="{4A04A4D8-40FE-4DD7-9E17-3D9CCEADD869}" presName="parTx" presStyleLbl="revTx" presStyleIdx="2" presStyleCnt="4" custScaleX="118409" custLinFactNeighborX="-11949" custLinFactNeighborY="-6027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8B68629-A0F7-4A73-9BCE-69B37C4E138C}" type="pres">
      <dgm:prSet presAssocID="{4A04A4D8-40FE-4DD7-9E17-3D9CCEADD869}" presName="txSpace" presStyleCnt="0"/>
      <dgm:spPr/>
    </dgm:pt>
    <dgm:pt modelId="{22B52FA8-323D-4237-8579-6C0956CDE855}" type="pres">
      <dgm:prSet presAssocID="{4A04A4D8-40FE-4DD7-9E17-3D9CCEADD869}" presName="desTx" presStyleLbl="revTx" presStyleIdx="3" presStyleCnt="4" custScaleX="120387" custScaleY="1064237" custLinFactY="-6420149" custLinFactNeighborX="-10575" custLinFactNeighborY="-6500000">
        <dgm:presLayoutVars/>
      </dgm:prSet>
      <dgm:spPr/>
      <dgm:t>
        <a:bodyPr/>
        <a:lstStyle/>
        <a:p>
          <a:endParaRPr lang="en-US"/>
        </a:p>
      </dgm:t>
    </dgm:pt>
  </dgm:ptLst>
  <dgm:cxnLst>
    <dgm:cxn modelId="{E0135EE7-FA32-4E88-A50A-A9C5E0575304}" srcId="{4A04A4D8-40FE-4DD7-9E17-3D9CCEADD869}" destId="{1A65C6FB-2A02-4FB8-8896-8F1AADB794ED}" srcOrd="1" destOrd="0" parTransId="{2A7870C4-3C7C-443B-A78E-7C3A1E239B40}" sibTransId="{97474A6B-35BC-4A58-9581-6E0B415CAF91}"/>
    <dgm:cxn modelId="{63E0BB6A-F036-424B-BC44-3134E0E972E9}" srcId="{27D68341-B3EA-41BA-AB05-425E96CA1226}" destId="{4A04A4D8-40FE-4DD7-9E17-3D9CCEADD869}" srcOrd="1" destOrd="0" parTransId="{718298CD-A0FB-4226-8C6C-62350DAB0169}" sibTransId="{A65EEC3B-43D2-4ACF-8FC5-A0E1D8C5D9B3}"/>
    <dgm:cxn modelId="{30E1EBE0-1986-4AE7-8F49-680B66431668}" type="presOf" srcId="{27D68341-B3EA-41BA-AB05-425E96CA1226}" destId="{39F9AACF-2A04-407A-81D6-115FE062FB6B}" srcOrd="0" destOrd="0" presId="urn:microsoft.com/office/officeart/2018/2/layout/IconLabelDescriptionList"/>
    <dgm:cxn modelId="{47A9C0A0-E975-4413-A866-A31BC0DE4E5D}" srcId="{4A04A4D8-40FE-4DD7-9E17-3D9CCEADD869}" destId="{0B9D5F6F-A93F-4A8E-B0C1-7F247F553645}" srcOrd="0" destOrd="0" parTransId="{1ED84998-D4D0-4A22-8A2D-B5D7662328FA}" sibTransId="{1A3AFDF1-AB0C-4207-B012-690E8F5ED9B0}"/>
    <dgm:cxn modelId="{76111824-0B6F-4C66-9DC1-233C4995908E}" type="presOf" srcId="{0B9D5F6F-A93F-4A8E-B0C1-7F247F553645}" destId="{22B52FA8-323D-4237-8579-6C0956CDE855}" srcOrd="0" destOrd="0" presId="urn:microsoft.com/office/officeart/2018/2/layout/IconLabelDescriptionList"/>
    <dgm:cxn modelId="{E05185F6-9133-4FF2-90BC-BC0AFF70E57E}" srcId="{27D68341-B3EA-41BA-AB05-425E96CA1226}" destId="{B3210104-D82B-456F-9232-47A07B786100}" srcOrd="0" destOrd="0" parTransId="{08E39308-A925-4EAB-A43C-F1E47949DD4F}" sibTransId="{E7494D77-11EF-46BD-9929-7AD3A6D494AB}"/>
    <dgm:cxn modelId="{C8B23211-DF2A-4A18-8DA1-B9B87B474B73}" type="presOf" srcId="{B3210104-D82B-456F-9232-47A07B786100}" destId="{DFA55830-17BD-43B0-AC51-F79C46BBCFF3}" srcOrd="0" destOrd="0" presId="urn:microsoft.com/office/officeart/2018/2/layout/IconLabelDescriptionList"/>
    <dgm:cxn modelId="{086B8303-1B8C-440C-9F50-B9DF8DC4D5A0}" type="presOf" srcId="{4A04A4D8-40FE-4DD7-9E17-3D9CCEADD869}" destId="{4F7CDD7F-A9C2-4E62-BF77-FF20C73DD6CD}" srcOrd="0" destOrd="0" presId="urn:microsoft.com/office/officeart/2018/2/layout/IconLabelDescriptionList"/>
    <dgm:cxn modelId="{9D9036A7-7097-4EC6-B4A0-8DA99CEBFA8E}" srcId="{B3210104-D82B-456F-9232-47A07B786100}" destId="{83B98DFA-06B7-4952-AB9E-06AB78B5F41E}" srcOrd="0" destOrd="0" parTransId="{723AB1A3-E6EB-44D5-9904-4467CAD2AEF5}" sibTransId="{89178210-FAE3-4E1B-988B-2AEA2F3A62AB}"/>
    <dgm:cxn modelId="{CC71973E-981A-4817-B3BD-EBFC303FC158}" type="presOf" srcId="{1A65C6FB-2A02-4FB8-8896-8F1AADB794ED}" destId="{22B52FA8-323D-4237-8579-6C0956CDE855}" srcOrd="0" destOrd="1" presId="urn:microsoft.com/office/officeart/2018/2/layout/IconLabelDescriptionList"/>
    <dgm:cxn modelId="{0F4DED1B-0CAF-4030-8152-D950D94B937A}" type="presOf" srcId="{83B98DFA-06B7-4952-AB9E-06AB78B5F41E}" destId="{98670840-0329-4479-BC9E-FBB20689B381}" srcOrd="0" destOrd="0" presId="urn:microsoft.com/office/officeart/2018/2/layout/IconLabelDescriptionList"/>
    <dgm:cxn modelId="{7D7BEE39-0DDF-4654-83BC-80FF451217BB}" type="presParOf" srcId="{39F9AACF-2A04-407A-81D6-115FE062FB6B}" destId="{E5106012-A21D-4532-BAD3-F200CC05DC37}" srcOrd="0" destOrd="0" presId="urn:microsoft.com/office/officeart/2018/2/layout/IconLabelDescriptionList"/>
    <dgm:cxn modelId="{AC1D4BE6-C85B-41E1-8849-301E59DCCF31}" type="presParOf" srcId="{E5106012-A21D-4532-BAD3-F200CC05DC37}" destId="{BC6D5DE7-F7FC-4CB3-81A5-89530D10AE6E}" srcOrd="0" destOrd="0" presId="urn:microsoft.com/office/officeart/2018/2/layout/IconLabelDescriptionList"/>
    <dgm:cxn modelId="{54BFBD2F-2E89-4B51-B2C4-E2FE7297488B}" type="presParOf" srcId="{E5106012-A21D-4532-BAD3-F200CC05DC37}" destId="{A3A89421-65FA-4AE6-8D0A-907A75668B8C}" srcOrd="1" destOrd="0" presId="urn:microsoft.com/office/officeart/2018/2/layout/IconLabelDescriptionList"/>
    <dgm:cxn modelId="{84C331CC-B354-4564-B92C-24E3617B7DF1}" type="presParOf" srcId="{E5106012-A21D-4532-BAD3-F200CC05DC37}" destId="{DFA55830-17BD-43B0-AC51-F79C46BBCFF3}" srcOrd="2" destOrd="0" presId="urn:microsoft.com/office/officeart/2018/2/layout/IconLabelDescriptionList"/>
    <dgm:cxn modelId="{A4DADC6C-19B7-4926-8AF3-3A160E09C9A4}" type="presParOf" srcId="{E5106012-A21D-4532-BAD3-F200CC05DC37}" destId="{B782C832-A819-412A-AD0A-64208374F48E}" srcOrd="3" destOrd="0" presId="urn:microsoft.com/office/officeart/2018/2/layout/IconLabelDescriptionList"/>
    <dgm:cxn modelId="{F52A5F34-8F82-4446-8CD8-339C06181867}" type="presParOf" srcId="{E5106012-A21D-4532-BAD3-F200CC05DC37}" destId="{98670840-0329-4479-BC9E-FBB20689B381}" srcOrd="4" destOrd="0" presId="urn:microsoft.com/office/officeart/2018/2/layout/IconLabelDescriptionList"/>
    <dgm:cxn modelId="{8AE53188-08E2-4FE9-8B11-86DCA338D4BB}" type="presParOf" srcId="{39F9AACF-2A04-407A-81D6-115FE062FB6B}" destId="{8C964767-ED2D-4C57-983E-0E6C17356F2C}" srcOrd="1" destOrd="0" presId="urn:microsoft.com/office/officeart/2018/2/layout/IconLabelDescriptionList"/>
    <dgm:cxn modelId="{213C207C-4E0D-48A0-98AF-531EB964D3F7}" type="presParOf" srcId="{39F9AACF-2A04-407A-81D6-115FE062FB6B}" destId="{A978FAE5-1EF7-40EA-8C94-E73D68DD0C21}" srcOrd="2" destOrd="0" presId="urn:microsoft.com/office/officeart/2018/2/layout/IconLabelDescriptionList"/>
    <dgm:cxn modelId="{0FBB1B79-7443-44F9-B9AA-DA597554CBFA}" type="presParOf" srcId="{A978FAE5-1EF7-40EA-8C94-E73D68DD0C21}" destId="{9D6C4125-FA12-4B07-AA07-87A6395B0533}" srcOrd="0" destOrd="0" presId="urn:microsoft.com/office/officeart/2018/2/layout/IconLabelDescriptionList"/>
    <dgm:cxn modelId="{D9E3FCA4-2ECD-4EA9-9A5A-46809B422457}" type="presParOf" srcId="{A978FAE5-1EF7-40EA-8C94-E73D68DD0C21}" destId="{144B1282-5C68-4AAF-8E7A-C38158570DA0}" srcOrd="1" destOrd="0" presId="urn:microsoft.com/office/officeart/2018/2/layout/IconLabelDescriptionList"/>
    <dgm:cxn modelId="{AF0099AC-6915-4934-91F8-5D75506C7693}" type="presParOf" srcId="{A978FAE5-1EF7-40EA-8C94-E73D68DD0C21}" destId="{4F7CDD7F-A9C2-4E62-BF77-FF20C73DD6CD}" srcOrd="2" destOrd="0" presId="urn:microsoft.com/office/officeart/2018/2/layout/IconLabelDescriptionList"/>
    <dgm:cxn modelId="{F0C1B1D8-4005-450B-8C88-B5DFA1A8DD80}" type="presParOf" srcId="{A978FAE5-1EF7-40EA-8C94-E73D68DD0C21}" destId="{18B68629-A0F7-4A73-9BCE-69B37C4E138C}" srcOrd="3" destOrd="0" presId="urn:microsoft.com/office/officeart/2018/2/layout/IconLabelDescriptionList"/>
    <dgm:cxn modelId="{9F52464E-7B7E-410A-A848-3C1A6665750C}" type="presParOf" srcId="{A978FAE5-1EF7-40EA-8C94-E73D68DD0C21}" destId="{22B52FA8-323D-4237-8579-6C0956CDE855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D68341-B3EA-41BA-AB05-425E96CA1226}" type="doc">
      <dgm:prSet loTypeId="urn:microsoft.com/office/officeart/2018/2/layout/IconLabelDescriptionList" loCatId="icon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B3210104-D82B-456F-9232-47A07B786100}">
      <dgm:prSet phldrT="[Texto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i-FI" sz="2000" kern="1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03 Verkko-opetuskokonaisuudet</a:t>
          </a:r>
          <a:endParaRPr lang="en-GB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Bahnschrift SemiBold SemiConden" panose="020B0502040204020203" pitchFamily="34" charset="0"/>
            <a:ea typeface="+mn-ea"/>
            <a:cs typeface="+mn-cs"/>
          </a:endParaRPr>
        </a:p>
      </dgm:t>
    </dgm:pt>
    <dgm:pt modelId="{08E39308-A925-4EAB-A43C-F1E47949DD4F}" type="parTrans" cxnId="{E05185F6-9133-4FF2-90BC-BC0AFF70E57E}">
      <dgm:prSet/>
      <dgm:spPr/>
      <dgm:t>
        <a:bodyPr/>
        <a:lstStyle/>
        <a:p>
          <a:pPr algn="ctr"/>
          <a:endParaRPr lang="es-ES" sz="3200"/>
        </a:p>
      </dgm:t>
    </dgm:pt>
    <dgm:pt modelId="{E7494D77-11EF-46BD-9929-7AD3A6D494AB}" type="sibTrans" cxnId="{E05185F6-9133-4FF2-90BC-BC0AFF70E57E}">
      <dgm:prSet/>
      <dgm:spPr/>
      <dgm:t>
        <a:bodyPr/>
        <a:lstStyle/>
        <a:p>
          <a:pPr algn="ctr"/>
          <a:endParaRPr lang="es-ES" sz="2800"/>
        </a:p>
      </dgm:t>
    </dgm:pt>
    <dgm:pt modelId="{83B98DFA-06B7-4952-AB9E-06AB78B5F41E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Rakennusalan puuntyöstöä koskevien verkko-opetuskokonaisuuksien kehittely, testaus ja julkaiseminen sekä innovatiivisten ja joustavien ammatillisen koulutuksen käytänteiden edistäminen.</a:t>
          </a:r>
          <a:endParaRPr lang="es-ES" sz="17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Speak Pro" panose="020F0502020204030204"/>
            <a:ea typeface="+mn-ea"/>
            <a:cs typeface="+mn-cs"/>
          </a:endParaRPr>
        </a:p>
      </dgm:t>
    </dgm:pt>
    <dgm:pt modelId="{723AB1A3-E6EB-44D5-9904-4467CAD2AEF5}" type="parTrans" cxnId="{9D9036A7-7097-4EC6-B4A0-8DA99CEBFA8E}">
      <dgm:prSet/>
      <dgm:spPr/>
      <dgm:t>
        <a:bodyPr/>
        <a:lstStyle/>
        <a:p>
          <a:pPr algn="ctr"/>
          <a:endParaRPr lang="es-ES" sz="3200"/>
        </a:p>
      </dgm:t>
    </dgm:pt>
    <dgm:pt modelId="{89178210-FAE3-4E1B-988B-2AEA2F3A62AB}" type="sibTrans" cxnId="{9D9036A7-7097-4EC6-B4A0-8DA99CEBFA8E}">
      <dgm:prSet/>
      <dgm:spPr/>
      <dgm:t>
        <a:bodyPr/>
        <a:lstStyle/>
        <a:p>
          <a:pPr algn="ctr"/>
          <a:endParaRPr lang="es-ES" sz="2800"/>
        </a:p>
      </dgm:t>
    </dgm:pt>
    <dgm:pt modelId="{4A04A4D8-40FE-4DD7-9E17-3D9CCEADD869}">
      <dgm:prSet phldrT="[Texto]"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sz="2000" kern="1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04 Viitekehys ekologisten ja energiatehokkaiden komponenttien käytön </a:t>
          </a:r>
          <a:r>
            <a:rPr lang="fi-FI" sz="2000" kern="120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sisällyttämiseksi rakennus-sektorin työpaikalla </a:t>
          </a:r>
          <a:r>
            <a:rPr lang="fi-FI" sz="2000" kern="1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oppimisen opintojaksoihin ja osaamisen todentamisjärjestelmiin</a:t>
          </a:r>
          <a:endParaRPr lang="en-GB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Bahnschrift SemiBold SemiConden" panose="020B0502040204020203" pitchFamily="34" charset="0"/>
            <a:ea typeface="+mn-ea"/>
            <a:cs typeface="+mn-cs"/>
          </a:endParaRPr>
        </a:p>
      </dgm:t>
    </dgm:pt>
    <dgm:pt modelId="{718298CD-A0FB-4226-8C6C-62350DAB0169}" type="parTrans" cxnId="{63E0BB6A-F036-424B-BC44-3134E0E972E9}">
      <dgm:prSet/>
      <dgm:spPr/>
      <dgm:t>
        <a:bodyPr/>
        <a:lstStyle/>
        <a:p>
          <a:pPr algn="ctr"/>
          <a:endParaRPr lang="es-ES" sz="3200"/>
        </a:p>
      </dgm:t>
    </dgm:pt>
    <dgm:pt modelId="{A65EEC3B-43D2-4ACF-8FC5-A0E1D8C5D9B3}" type="sibTrans" cxnId="{63E0BB6A-F036-424B-BC44-3134E0E972E9}">
      <dgm:prSet/>
      <dgm:spPr/>
      <dgm:t>
        <a:bodyPr/>
        <a:lstStyle/>
        <a:p>
          <a:pPr algn="ctr"/>
          <a:endParaRPr lang="es-ES" sz="2800"/>
        </a:p>
      </dgm:t>
    </dgm:pt>
    <dgm:pt modelId="{0B9D5F6F-A93F-4A8E-B0C1-7F247F553645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Keskeisten päättäjätahojen ja sidosryhmien hyväksynnän hakeminen </a:t>
          </a:r>
          <a:r>
            <a:rPr lang="fi-FI" sz="17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UPWOODin</a:t>
          </a: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 koulutustuotteille sekä niiden tuen saaminen rakentamisessa vaadittavien puuntyöstötaitojen liittämiseksi osaksi ammatillisen osaamisen standardeja.</a:t>
          </a:r>
          <a:endParaRPr lang="es-ES" sz="17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Speak Pro" panose="020F0502020204030204"/>
            <a:ea typeface="+mn-ea"/>
            <a:cs typeface="+mn-cs"/>
          </a:endParaRPr>
        </a:p>
      </dgm:t>
    </dgm:pt>
    <dgm:pt modelId="{1ED84998-D4D0-4A22-8A2D-B5D7662328FA}" type="parTrans" cxnId="{47A9C0A0-E975-4413-A866-A31BC0DE4E5D}">
      <dgm:prSet/>
      <dgm:spPr/>
      <dgm:t>
        <a:bodyPr/>
        <a:lstStyle/>
        <a:p>
          <a:pPr algn="ctr"/>
          <a:endParaRPr lang="es-ES" sz="3200"/>
        </a:p>
      </dgm:t>
    </dgm:pt>
    <dgm:pt modelId="{1A3AFDF1-AB0C-4207-B012-690E8F5ED9B0}" type="sibTrans" cxnId="{47A9C0A0-E975-4413-A866-A31BC0DE4E5D}">
      <dgm:prSet/>
      <dgm:spPr/>
      <dgm:t>
        <a:bodyPr/>
        <a:lstStyle/>
        <a:p>
          <a:pPr algn="ctr"/>
          <a:endParaRPr lang="es-ES" sz="2800"/>
        </a:p>
      </dgm:t>
    </dgm:pt>
    <dgm:pt modelId="{8E5C0653-011F-4FBB-90D2-C84EE74CFDB3}" type="pres">
      <dgm:prSet presAssocID="{27D68341-B3EA-41BA-AB05-425E96CA1226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A8EBFE-A31C-4CEF-817E-D4B1C3AA9458}" type="pres">
      <dgm:prSet presAssocID="{B3210104-D82B-456F-9232-47A07B786100}" presName="compNode" presStyleCnt="0"/>
      <dgm:spPr/>
    </dgm:pt>
    <dgm:pt modelId="{54CE680D-155B-47C3-9A52-78843AD6D5B6}" type="pres">
      <dgm:prSet presAssocID="{B3210104-D82B-456F-9232-47A07B786100}" presName="iconRect" presStyleLbl="node1" presStyleIdx="0" presStyleCnt="2" custLinFactX="2125" custLinFactNeighborX="100000" custLinFactNeighborY="73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"/>
        </a:ext>
      </dgm:extLst>
    </dgm:pt>
    <dgm:pt modelId="{FC24B85A-5C06-4C60-97F3-6299F21BBC87}" type="pres">
      <dgm:prSet presAssocID="{B3210104-D82B-456F-9232-47A07B786100}" presName="iconSpace" presStyleCnt="0"/>
      <dgm:spPr/>
    </dgm:pt>
    <dgm:pt modelId="{B0F20899-AF1D-406D-B655-4FA20D549732}" type="pres">
      <dgm:prSet presAssocID="{B3210104-D82B-456F-9232-47A07B786100}" presName="parTx" presStyleLbl="revTx" presStyleIdx="0" presStyleCnt="4" custLinFactNeighborX="-203" custLinFactNeighborY="1673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554291D-4B4D-47FD-B4A8-3B8E36DE61AD}" type="pres">
      <dgm:prSet presAssocID="{B3210104-D82B-456F-9232-47A07B786100}" presName="txSpace" presStyleCnt="0"/>
      <dgm:spPr/>
    </dgm:pt>
    <dgm:pt modelId="{487F79D7-FB55-41FC-A143-A3D5CDEC3469}" type="pres">
      <dgm:prSet presAssocID="{B3210104-D82B-456F-9232-47A07B786100}" presName="desTx" presStyleLbl="revTx" presStyleIdx="1" presStyleCnt="4" custLinFactNeighborX="1356" custLinFactNeighborY="-12626">
        <dgm:presLayoutVars/>
      </dgm:prSet>
      <dgm:spPr/>
      <dgm:t>
        <a:bodyPr/>
        <a:lstStyle/>
        <a:p>
          <a:endParaRPr lang="en-US"/>
        </a:p>
      </dgm:t>
    </dgm:pt>
    <dgm:pt modelId="{E2673FFC-022E-493E-B6C0-1680A821674A}" type="pres">
      <dgm:prSet presAssocID="{E7494D77-11EF-46BD-9929-7AD3A6D494AB}" presName="sibTrans" presStyleCnt="0"/>
      <dgm:spPr/>
    </dgm:pt>
    <dgm:pt modelId="{3B56F857-8CED-46A3-BBB6-91C35980CD0F}" type="pres">
      <dgm:prSet presAssocID="{4A04A4D8-40FE-4DD7-9E17-3D9CCEADD869}" presName="compNode" presStyleCnt="0"/>
      <dgm:spPr/>
    </dgm:pt>
    <dgm:pt modelId="{426BE73A-46E6-404E-89AD-58C69354C72D}" type="pres">
      <dgm:prSet presAssocID="{4A04A4D8-40FE-4DD7-9E17-3D9CCEADD869}" presName="iconRect" presStyleLbl="node1" presStyleIdx="1" presStyleCnt="2" custLinFactNeighborX="88558" custLinFactNeighborY="1240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4D3E073B-349E-4622-A252-0F270F1D9F31}" type="pres">
      <dgm:prSet presAssocID="{4A04A4D8-40FE-4DD7-9E17-3D9CCEADD869}" presName="iconSpace" presStyleCnt="0"/>
      <dgm:spPr/>
    </dgm:pt>
    <dgm:pt modelId="{9C98623C-C148-484C-BBC4-3976851C592A}" type="pres">
      <dgm:prSet presAssocID="{4A04A4D8-40FE-4DD7-9E17-3D9CCEADD869}" presName="parTx" presStyleLbl="revTx" presStyleIdx="2" presStyleCnt="4" custScaleX="141005" custLinFactNeighborX="-3476" custLinFactNeighborY="335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B203B4E-19B0-450B-85FD-081735301421}" type="pres">
      <dgm:prSet presAssocID="{4A04A4D8-40FE-4DD7-9E17-3D9CCEADD869}" presName="txSpace" presStyleCnt="0"/>
      <dgm:spPr/>
    </dgm:pt>
    <dgm:pt modelId="{92A671D0-B4CE-4333-977F-B01118B1280A}" type="pres">
      <dgm:prSet presAssocID="{4A04A4D8-40FE-4DD7-9E17-3D9CCEADD869}" presName="desTx" presStyleLbl="revTx" presStyleIdx="3" presStyleCnt="4" custScaleX="138833" custLinFactNeighborX="-1786" custLinFactNeighborY="1788">
        <dgm:presLayoutVars/>
      </dgm:prSet>
      <dgm:spPr/>
      <dgm:t>
        <a:bodyPr/>
        <a:lstStyle/>
        <a:p>
          <a:endParaRPr lang="en-US"/>
        </a:p>
      </dgm:t>
    </dgm:pt>
  </dgm:ptLst>
  <dgm:cxnLst>
    <dgm:cxn modelId="{47A9C0A0-E975-4413-A866-A31BC0DE4E5D}" srcId="{4A04A4D8-40FE-4DD7-9E17-3D9CCEADD869}" destId="{0B9D5F6F-A93F-4A8E-B0C1-7F247F553645}" srcOrd="0" destOrd="0" parTransId="{1ED84998-D4D0-4A22-8A2D-B5D7662328FA}" sibTransId="{1A3AFDF1-AB0C-4207-B012-690E8F5ED9B0}"/>
    <dgm:cxn modelId="{27081B74-CA70-4EA1-AD81-7BF48C75D466}" type="presOf" srcId="{4A04A4D8-40FE-4DD7-9E17-3D9CCEADD869}" destId="{9C98623C-C148-484C-BBC4-3976851C592A}" srcOrd="0" destOrd="0" presId="urn:microsoft.com/office/officeart/2018/2/layout/IconLabelDescriptionList"/>
    <dgm:cxn modelId="{6BEAD8E3-860B-4384-B26F-57CB1F8D45C8}" type="presOf" srcId="{83B98DFA-06B7-4952-AB9E-06AB78B5F41E}" destId="{487F79D7-FB55-41FC-A143-A3D5CDEC3469}" srcOrd="0" destOrd="0" presId="urn:microsoft.com/office/officeart/2018/2/layout/IconLabelDescriptionList"/>
    <dgm:cxn modelId="{79979FD5-5F61-407C-9D49-358B7D9E2BB4}" type="presOf" srcId="{B3210104-D82B-456F-9232-47A07B786100}" destId="{B0F20899-AF1D-406D-B655-4FA20D549732}" srcOrd="0" destOrd="0" presId="urn:microsoft.com/office/officeart/2018/2/layout/IconLabelDescriptionList"/>
    <dgm:cxn modelId="{7909B6D3-0F39-44D4-B51B-82A973EAEF15}" type="presOf" srcId="{0B9D5F6F-A93F-4A8E-B0C1-7F247F553645}" destId="{92A671D0-B4CE-4333-977F-B01118B1280A}" srcOrd="0" destOrd="0" presId="urn:microsoft.com/office/officeart/2018/2/layout/IconLabelDescriptionList"/>
    <dgm:cxn modelId="{9D9036A7-7097-4EC6-B4A0-8DA99CEBFA8E}" srcId="{B3210104-D82B-456F-9232-47A07B786100}" destId="{83B98DFA-06B7-4952-AB9E-06AB78B5F41E}" srcOrd="0" destOrd="0" parTransId="{723AB1A3-E6EB-44D5-9904-4467CAD2AEF5}" sibTransId="{89178210-FAE3-4E1B-988B-2AEA2F3A62AB}"/>
    <dgm:cxn modelId="{E05185F6-9133-4FF2-90BC-BC0AFF70E57E}" srcId="{27D68341-B3EA-41BA-AB05-425E96CA1226}" destId="{B3210104-D82B-456F-9232-47A07B786100}" srcOrd="0" destOrd="0" parTransId="{08E39308-A925-4EAB-A43C-F1E47949DD4F}" sibTransId="{E7494D77-11EF-46BD-9929-7AD3A6D494AB}"/>
    <dgm:cxn modelId="{63E0BB6A-F036-424B-BC44-3134E0E972E9}" srcId="{27D68341-B3EA-41BA-AB05-425E96CA1226}" destId="{4A04A4D8-40FE-4DD7-9E17-3D9CCEADD869}" srcOrd="1" destOrd="0" parTransId="{718298CD-A0FB-4226-8C6C-62350DAB0169}" sibTransId="{A65EEC3B-43D2-4ACF-8FC5-A0E1D8C5D9B3}"/>
    <dgm:cxn modelId="{5E296473-2033-416E-A934-30E492DF7CA9}" type="presOf" srcId="{27D68341-B3EA-41BA-AB05-425E96CA1226}" destId="{8E5C0653-011F-4FBB-90D2-C84EE74CFDB3}" srcOrd="0" destOrd="0" presId="urn:microsoft.com/office/officeart/2018/2/layout/IconLabelDescriptionList"/>
    <dgm:cxn modelId="{C45A20F2-9C09-456C-BD8D-10FC4EC47EDB}" type="presParOf" srcId="{8E5C0653-011F-4FBB-90D2-C84EE74CFDB3}" destId="{E1A8EBFE-A31C-4CEF-817E-D4B1C3AA9458}" srcOrd="0" destOrd="0" presId="urn:microsoft.com/office/officeart/2018/2/layout/IconLabelDescriptionList"/>
    <dgm:cxn modelId="{54BE37AA-40D1-4927-ACCA-1B34C5549A32}" type="presParOf" srcId="{E1A8EBFE-A31C-4CEF-817E-D4B1C3AA9458}" destId="{54CE680D-155B-47C3-9A52-78843AD6D5B6}" srcOrd="0" destOrd="0" presId="urn:microsoft.com/office/officeart/2018/2/layout/IconLabelDescriptionList"/>
    <dgm:cxn modelId="{0B17204A-66E6-441B-A65D-0E6498B322F5}" type="presParOf" srcId="{E1A8EBFE-A31C-4CEF-817E-D4B1C3AA9458}" destId="{FC24B85A-5C06-4C60-97F3-6299F21BBC87}" srcOrd="1" destOrd="0" presId="urn:microsoft.com/office/officeart/2018/2/layout/IconLabelDescriptionList"/>
    <dgm:cxn modelId="{A0868AE7-EBB9-434D-8B29-575C24E40C7C}" type="presParOf" srcId="{E1A8EBFE-A31C-4CEF-817E-D4B1C3AA9458}" destId="{B0F20899-AF1D-406D-B655-4FA20D549732}" srcOrd="2" destOrd="0" presId="urn:microsoft.com/office/officeart/2018/2/layout/IconLabelDescriptionList"/>
    <dgm:cxn modelId="{EF6AD5A6-7685-42C3-B1C3-D82F0AC2E06A}" type="presParOf" srcId="{E1A8EBFE-A31C-4CEF-817E-D4B1C3AA9458}" destId="{F554291D-4B4D-47FD-B4A8-3B8E36DE61AD}" srcOrd="3" destOrd="0" presId="urn:microsoft.com/office/officeart/2018/2/layout/IconLabelDescriptionList"/>
    <dgm:cxn modelId="{7046A044-994F-40A6-9247-06FE2CB21E9B}" type="presParOf" srcId="{E1A8EBFE-A31C-4CEF-817E-D4B1C3AA9458}" destId="{487F79D7-FB55-41FC-A143-A3D5CDEC3469}" srcOrd="4" destOrd="0" presId="urn:microsoft.com/office/officeart/2018/2/layout/IconLabelDescriptionList"/>
    <dgm:cxn modelId="{5B2ED853-4F82-446E-9B8C-37F1FA80D306}" type="presParOf" srcId="{8E5C0653-011F-4FBB-90D2-C84EE74CFDB3}" destId="{E2673FFC-022E-493E-B6C0-1680A821674A}" srcOrd="1" destOrd="0" presId="urn:microsoft.com/office/officeart/2018/2/layout/IconLabelDescriptionList"/>
    <dgm:cxn modelId="{2164D60F-8BCA-44A7-8088-9E97B4D5CCAC}" type="presParOf" srcId="{8E5C0653-011F-4FBB-90D2-C84EE74CFDB3}" destId="{3B56F857-8CED-46A3-BBB6-91C35980CD0F}" srcOrd="2" destOrd="0" presId="urn:microsoft.com/office/officeart/2018/2/layout/IconLabelDescriptionList"/>
    <dgm:cxn modelId="{22DA670D-D82A-4313-AC43-BBFA3E083CE3}" type="presParOf" srcId="{3B56F857-8CED-46A3-BBB6-91C35980CD0F}" destId="{426BE73A-46E6-404E-89AD-58C69354C72D}" srcOrd="0" destOrd="0" presId="urn:microsoft.com/office/officeart/2018/2/layout/IconLabelDescriptionList"/>
    <dgm:cxn modelId="{5158DB62-CDFB-48A8-B0B1-508617230826}" type="presParOf" srcId="{3B56F857-8CED-46A3-BBB6-91C35980CD0F}" destId="{4D3E073B-349E-4622-A252-0F270F1D9F31}" srcOrd="1" destOrd="0" presId="urn:microsoft.com/office/officeart/2018/2/layout/IconLabelDescriptionList"/>
    <dgm:cxn modelId="{87EC7E2C-AC89-403B-99EA-762A0C295D3E}" type="presParOf" srcId="{3B56F857-8CED-46A3-BBB6-91C35980CD0F}" destId="{9C98623C-C148-484C-BBC4-3976851C592A}" srcOrd="2" destOrd="0" presId="urn:microsoft.com/office/officeart/2018/2/layout/IconLabelDescriptionList"/>
    <dgm:cxn modelId="{B39108BD-D10D-411D-B08E-26CCBDE36B5F}" type="presParOf" srcId="{3B56F857-8CED-46A3-BBB6-91C35980CD0F}" destId="{FB203B4E-19B0-450B-85FD-081735301421}" srcOrd="3" destOrd="0" presId="urn:microsoft.com/office/officeart/2018/2/layout/IconLabelDescriptionList"/>
    <dgm:cxn modelId="{F7A39B89-B775-4FC5-B5D1-F08721572682}" type="presParOf" srcId="{3B56F857-8CED-46A3-BBB6-91C35980CD0F}" destId="{92A671D0-B4CE-4333-977F-B01118B1280A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C7E555-271F-4F12-80E4-861EDC007365}" type="doc">
      <dgm:prSet loTypeId="urn:microsoft.com/office/officeart/2005/8/layout/h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82F9C647-740A-470E-B6BF-9316C9AE2D77}">
      <dgm:prSet phldrT="[Texto]" custT="1"/>
      <dgm:spPr/>
      <dgm:t>
        <a:bodyPr/>
        <a:lstStyle/>
        <a:p>
          <a:r>
            <a:rPr lang="en-GB" sz="1400" b="0" dirty="0">
              <a:solidFill>
                <a:schemeClr val="bg1"/>
              </a:solidFill>
              <a:latin typeface="Adobe Heiti Std R" panose="020B0400000000000000" pitchFamily="34" charset="-128"/>
              <a:ea typeface="Adobe Heiti Std R" panose="020B0400000000000000" pitchFamily="34" charset="-128"/>
            </a:rPr>
            <a:t>LU1</a:t>
          </a:r>
          <a:r>
            <a:rPr lang="en-GB" sz="1400" b="0" dirty="0" smtClean="0">
              <a:solidFill>
                <a:schemeClr val="bg1"/>
              </a:solidFill>
              <a:latin typeface="Adobe Heiti Std R" panose="020B0400000000000000" pitchFamily="34" charset="-128"/>
              <a:ea typeface="Adobe Heiti Std R" panose="020B0400000000000000" pitchFamily="34" charset="-128"/>
            </a:rPr>
            <a:t>: </a:t>
          </a:r>
          <a:r>
            <a:rPr lang="fi-FI" sz="1400" b="0" dirty="0" smtClean="0">
              <a:solidFill>
                <a:schemeClr val="bg1"/>
              </a:solidFill>
              <a:ea typeface="Adobe Heiti Std R" panose="020B0400000000000000" pitchFamily="34" charset="-128"/>
            </a:rPr>
            <a:t>Puulaadut ja puun eri käyttötavat rakentamisessa</a:t>
          </a:r>
          <a:endParaRPr lang="en-GB" sz="1400" b="0" dirty="0">
            <a:solidFill>
              <a:schemeClr val="bg1"/>
            </a:solidFill>
            <a:latin typeface="Adobe Heiti Std R" panose="020B0400000000000000" pitchFamily="34" charset="-128"/>
            <a:ea typeface="Adobe Heiti Std R" panose="020B0400000000000000" pitchFamily="34" charset="-128"/>
          </a:endParaRPr>
        </a:p>
      </dgm:t>
    </dgm:pt>
    <dgm:pt modelId="{F43B6499-5DAB-41C7-BCD2-502D26F33031}" type="parTrans" cxnId="{17535DD8-75E6-4079-A9B0-A8D169F48F29}">
      <dgm:prSet/>
      <dgm:spPr/>
      <dgm:t>
        <a:bodyPr/>
        <a:lstStyle/>
        <a:p>
          <a:endParaRPr lang="en-GB"/>
        </a:p>
      </dgm:t>
    </dgm:pt>
    <dgm:pt modelId="{0B519430-1222-4711-BCDB-C9A086A5C2CC}" type="sibTrans" cxnId="{17535DD8-75E6-4079-A9B0-A8D169F48F29}">
      <dgm:prSet/>
      <dgm:spPr/>
      <dgm:t>
        <a:bodyPr/>
        <a:lstStyle/>
        <a:p>
          <a:endParaRPr lang="en-GB"/>
        </a:p>
      </dgm:t>
    </dgm:pt>
    <dgm:pt modelId="{5AD7AFE5-DF33-4D5E-8B29-DDE9DA03C327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Puun ominaisuudet (</a:t>
          </a:r>
          <a:r>
            <a:rPr lang="fi-FI" dirty="0" err="1" smtClean="0"/>
            <a:t>fysikaalis</a:t>
          </a:r>
          <a:r>
            <a:rPr lang="fi-FI" dirty="0" smtClean="0"/>
            <a:t>-mekaaniset, teknologiset, toiminnalliset jne.), sen rajoitteet ja puurakentamisen fysiikka</a:t>
          </a:r>
          <a:endParaRPr lang="en-GB" dirty="0"/>
        </a:p>
      </dgm:t>
    </dgm:pt>
    <dgm:pt modelId="{1C0F5509-B661-4E62-989A-4315D76C1CB6}" type="parTrans" cxnId="{F843EAE4-EA40-4A3B-883A-2D4BEAABC2D8}">
      <dgm:prSet/>
      <dgm:spPr/>
      <dgm:t>
        <a:bodyPr/>
        <a:lstStyle/>
        <a:p>
          <a:endParaRPr lang="en-GB"/>
        </a:p>
      </dgm:t>
    </dgm:pt>
    <dgm:pt modelId="{64159870-D51D-4A88-8FE4-9A9866C140B8}" type="sibTrans" cxnId="{F843EAE4-EA40-4A3B-883A-2D4BEAABC2D8}">
      <dgm:prSet/>
      <dgm:spPr/>
      <dgm:t>
        <a:bodyPr/>
        <a:lstStyle/>
        <a:p>
          <a:endParaRPr lang="en-GB"/>
        </a:p>
      </dgm:t>
    </dgm:pt>
    <dgm:pt modelId="{798C2429-C2E8-4B73-8728-4488C0C3343A}">
      <dgm:prSet phldrT="[Texto]" custT="1"/>
      <dgm:spPr/>
      <dgm:t>
        <a:bodyPr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prstClr val="white"/>
              </a:solidFill>
              <a:latin typeface="Adobe Heiti Std R" panose="020B0400000000000000" pitchFamily="34" charset="-128"/>
              <a:ea typeface="Adobe Heiti Std R" panose="020B0400000000000000" pitchFamily="34" charset="-128"/>
              <a:cs typeface="+mn-cs"/>
            </a:rPr>
            <a:t>LU2: </a:t>
          </a:r>
          <a:r>
            <a:rPr lang="fi-FI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Puurakentaminen, puuta hyödyntävät perusparannustyöt ja korjausrakentaminen</a:t>
          </a:r>
          <a:endParaRPr lang="en-GB" sz="1400" b="0" kern="1200" dirty="0">
            <a:solidFill>
              <a:prstClr val="white"/>
            </a:solidFill>
            <a:latin typeface="Adobe Heiti Std R" panose="020B0400000000000000" pitchFamily="34" charset="-128"/>
            <a:ea typeface="Adobe Heiti Std R" panose="020B0400000000000000" pitchFamily="34" charset="-128"/>
            <a:cs typeface="+mn-cs"/>
          </a:endParaRPr>
        </a:p>
      </dgm:t>
    </dgm:pt>
    <dgm:pt modelId="{A65EBC77-C477-4685-BE8D-127B6CB01719}" type="parTrans" cxnId="{C63D7602-7827-4FCE-8FD4-B6174014135D}">
      <dgm:prSet/>
      <dgm:spPr/>
      <dgm:t>
        <a:bodyPr/>
        <a:lstStyle/>
        <a:p>
          <a:endParaRPr lang="en-GB"/>
        </a:p>
      </dgm:t>
    </dgm:pt>
    <dgm:pt modelId="{956E29BE-D4E6-4BC7-B9C1-7F3313F7CC45}" type="sibTrans" cxnId="{C63D7602-7827-4FCE-8FD4-B6174014135D}">
      <dgm:prSet/>
      <dgm:spPr/>
      <dgm:t>
        <a:bodyPr/>
        <a:lstStyle/>
        <a:p>
          <a:endParaRPr lang="en-GB"/>
        </a:p>
      </dgm:t>
    </dgm:pt>
    <dgm:pt modelId="{89AE9892-AC8A-4F83-AC31-9DDC21DF9EA0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 </a:t>
          </a:r>
          <a:r>
            <a:rPr lang="en-US" dirty="0" err="1" smtClean="0"/>
            <a:t>Puurakenteiden</a:t>
          </a:r>
          <a:r>
            <a:rPr lang="en-US" dirty="0" smtClean="0"/>
            <a:t> </a:t>
          </a:r>
          <a:r>
            <a:rPr lang="en-US" dirty="0" err="1" smtClean="0"/>
            <a:t>suorituskyky</a:t>
          </a:r>
          <a:r>
            <a:rPr lang="en-US" dirty="0" smtClean="0"/>
            <a:t> ja </a:t>
          </a:r>
          <a:r>
            <a:rPr lang="en-US" dirty="0" err="1" smtClean="0"/>
            <a:t>kestävyys</a:t>
          </a:r>
          <a:endParaRPr lang="en-GB" dirty="0"/>
        </a:p>
      </dgm:t>
    </dgm:pt>
    <dgm:pt modelId="{10DA5E8E-788F-4BEE-88C9-19E6A62CF8F4}" type="parTrans" cxnId="{1821151A-CF03-4C70-86A1-B1537288FB11}">
      <dgm:prSet/>
      <dgm:spPr/>
      <dgm:t>
        <a:bodyPr/>
        <a:lstStyle/>
        <a:p>
          <a:endParaRPr lang="en-GB"/>
        </a:p>
      </dgm:t>
    </dgm:pt>
    <dgm:pt modelId="{20AF27C6-E698-425C-BFFE-37A84703761C}" type="sibTrans" cxnId="{1821151A-CF03-4C70-86A1-B1537288FB11}">
      <dgm:prSet/>
      <dgm:spPr/>
      <dgm:t>
        <a:bodyPr/>
        <a:lstStyle/>
        <a:p>
          <a:endParaRPr lang="en-GB"/>
        </a:p>
      </dgm:t>
    </dgm:pt>
    <dgm:pt modelId="{0327CDE4-6C5C-4AEB-B121-239690D86D05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Puun ominaisuuksien, puunsuojauksen ja puun kestävyyden parantamismahdollisuudet.</a:t>
          </a:r>
          <a:endParaRPr lang="en-GB" dirty="0"/>
        </a:p>
      </dgm:t>
    </dgm:pt>
    <dgm:pt modelId="{E32CF5A5-7383-48EB-8A89-17B5D281452A}" type="parTrans" cxnId="{0B5D5B36-1838-4938-BFC9-50EF2B804EFA}">
      <dgm:prSet/>
      <dgm:spPr/>
      <dgm:t>
        <a:bodyPr/>
        <a:lstStyle/>
        <a:p>
          <a:endParaRPr lang="en-US"/>
        </a:p>
      </dgm:t>
    </dgm:pt>
    <dgm:pt modelId="{D9F91430-3777-4060-A747-03A025EDE961}" type="sibTrans" cxnId="{0B5D5B36-1838-4938-BFC9-50EF2B804EFA}">
      <dgm:prSet/>
      <dgm:spPr/>
      <dgm:t>
        <a:bodyPr/>
        <a:lstStyle/>
        <a:p>
          <a:endParaRPr lang="en-US"/>
        </a:p>
      </dgm:t>
    </dgm:pt>
    <dgm:pt modelId="{8C4E9B15-7F54-4802-A6D5-1CF5B3E26155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Puun saatavuus ja ympäristöystävällisyys rakennusmateriaalina.</a:t>
          </a:r>
          <a:endParaRPr lang="en-GB" dirty="0"/>
        </a:p>
      </dgm:t>
    </dgm:pt>
    <dgm:pt modelId="{2AE74541-5780-4D0B-AA7A-B55BE6D9ECE3}" type="parTrans" cxnId="{8582A1A9-7D1A-42F6-B764-23DE52EDBB05}">
      <dgm:prSet/>
      <dgm:spPr/>
      <dgm:t>
        <a:bodyPr/>
        <a:lstStyle/>
        <a:p>
          <a:endParaRPr lang="en-US"/>
        </a:p>
      </dgm:t>
    </dgm:pt>
    <dgm:pt modelId="{0005AA5B-31BD-40B5-B471-444EF0016F66}" type="sibTrans" cxnId="{8582A1A9-7D1A-42F6-B764-23DE52EDBB05}">
      <dgm:prSet/>
      <dgm:spPr/>
      <dgm:t>
        <a:bodyPr/>
        <a:lstStyle/>
        <a:p>
          <a:endParaRPr lang="en-US"/>
        </a:p>
      </dgm:t>
    </dgm:pt>
    <dgm:pt modelId="{0BD05AD3-72F7-47F7-ACE3-11929507F28F}">
      <dgm:prSet phldrT="[Texto]"/>
      <dgm:spPr/>
      <dgm:t>
        <a:bodyPr/>
        <a:lstStyle/>
        <a:p>
          <a:pPr>
            <a:buNone/>
          </a:pPr>
          <a:endParaRPr lang="en-US" dirty="0"/>
        </a:p>
      </dgm:t>
    </dgm:pt>
    <dgm:pt modelId="{4DD3D33C-D625-4959-9FA6-FD2544B6ECE2}" type="parTrans" cxnId="{74985471-6906-45CE-AD82-AFAE1512EB7F}">
      <dgm:prSet/>
      <dgm:spPr/>
      <dgm:t>
        <a:bodyPr/>
        <a:lstStyle/>
        <a:p>
          <a:endParaRPr lang="en-US"/>
        </a:p>
      </dgm:t>
    </dgm:pt>
    <dgm:pt modelId="{1A96038F-A005-4039-A091-1A7A63E59049}" type="sibTrans" cxnId="{74985471-6906-45CE-AD82-AFAE1512EB7F}">
      <dgm:prSet/>
      <dgm:spPr/>
      <dgm:t>
        <a:bodyPr/>
        <a:lstStyle/>
        <a:p>
          <a:endParaRPr lang="en-US"/>
        </a:p>
      </dgm:t>
    </dgm:pt>
    <dgm:pt modelId="{45C1C70C-4693-4B20-BFFD-40A3BB8BD351}">
      <dgm:prSet phldrT="[Texto]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fi-FI" dirty="0" smtClean="0"/>
            <a:t>  Laminoidun liimapuun (GLT) ja </a:t>
          </a:r>
          <a:r>
            <a:rPr lang="fi-FI" dirty="0" err="1" smtClean="0"/>
            <a:t>ristiinlaminoidun</a:t>
          </a:r>
          <a:r>
            <a:rPr lang="fi-FI" dirty="0" smtClean="0"/>
            <a:t> puutavaran (CLT) käytön yleisohjeet.</a:t>
          </a:r>
          <a:endParaRPr lang="en-GB" dirty="0"/>
        </a:p>
      </dgm:t>
    </dgm:pt>
    <dgm:pt modelId="{5983420A-EC92-430D-9CFB-965D38B79317}" type="parTrans" cxnId="{A52B49C9-8494-490B-8022-0F61E0A6B221}">
      <dgm:prSet/>
      <dgm:spPr/>
      <dgm:t>
        <a:bodyPr/>
        <a:lstStyle/>
        <a:p>
          <a:endParaRPr lang="en-US"/>
        </a:p>
      </dgm:t>
    </dgm:pt>
    <dgm:pt modelId="{9A4ADA97-BB6E-4589-BE0B-9CA975EB2A57}" type="sibTrans" cxnId="{A52B49C9-8494-490B-8022-0F61E0A6B221}">
      <dgm:prSet/>
      <dgm:spPr/>
      <dgm:t>
        <a:bodyPr/>
        <a:lstStyle/>
        <a:p>
          <a:endParaRPr lang="en-US"/>
        </a:p>
      </dgm:t>
    </dgm:pt>
    <dgm:pt modelId="{F6402437-19B1-4AB7-AB1C-9FC0547D147A}">
      <dgm:prSet phldrT="[Texto]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fi-FI" dirty="0" smtClean="0"/>
            <a:t> Eri rakennustuotteiden (ikkunoiden, ovien jne.) käyttöä koskevat yleisohjeet</a:t>
          </a:r>
          <a:endParaRPr lang="en-GB" dirty="0"/>
        </a:p>
      </dgm:t>
    </dgm:pt>
    <dgm:pt modelId="{60850CB0-7E40-4B58-92F2-E0CBCCE7FF23}" type="parTrans" cxnId="{46FE67E5-C382-4446-8047-A7101A6FF809}">
      <dgm:prSet/>
      <dgm:spPr/>
      <dgm:t>
        <a:bodyPr/>
        <a:lstStyle/>
        <a:p>
          <a:endParaRPr lang="en-US"/>
        </a:p>
      </dgm:t>
    </dgm:pt>
    <dgm:pt modelId="{6D4A8A73-541B-44AB-BF70-68924304D869}" type="sibTrans" cxnId="{46FE67E5-C382-4446-8047-A7101A6FF809}">
      <dgm:prSet/>
      <dgm:spPr/>
      <dgm:t>
        <a:bodyPr/>
        <a:lstStyle/>
        <a:p>
          <a:endParaRPr lang="en-US"/>
        </a:p>
      </dgm:t>
    </dgm:pt>
    <dgm:pt modelId="{ECEFAE1B-2FF3-463D-B517-1C4DB592592C}">
      <dgm:prSet phldrT="[Texto]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en-US" dirty="0" smtClean="0"/>
            <a:t> Liittimien ja </a:t>
          </a:r>
          <a:r>
            <a:rPr lang="en-US" dirty="0" err="1" smtClean="0"/>
            <a:t>liimojen</a:t>
          </a:r>
          <a:r>
            <a:rPr lang="en-US" dirty="0" smtClean="0"/>
            <a:t> </a:t>
          </a:r>
          <a:r>
            <a:rPr lang="en-US" dirty="0" err="1" smtClean="0"/>
            <a:t>käyttö</a:t>
          </a:r>
          <a:r>
            <a:rPr lang="en-US" dirty="0" smtClean="0"/>
            <a:t>.</a:t>
          </a:r>
          <a:endParaRPr lang="en-GB" dirty="0"/>
        </a:p>
      </dgm:t>
    </dgm:pt>
    <dgm:pt modelId="{7E9FB731-A818-42D1-9B66-6D847A4022C2}" type="parTrans" cxnId="{C8A68D04-F4FA-4BCA-BA37-1F6DBF8AB07C}">
      <dgm:prSet/>
      <dgm:spPr/>
      <dgm:t>
        <a:bodyPr/>
        <a:lstStyle/>
        <a:p>
          <a:endParaRPr lang="en-US"/>
        </a:p>
      </dgm:t>
    </dgm:pt>
    <dgm:pt modelId="{05AE0865-9A12-4C80-9423-BDDD94DA3CE8}" type="sibTrans" cxnId="{C8A68D04-F4FA-4BCA-BA37-1F6DBF8AB07C}">
      <dgm:prSet/>
      <dgm:spPr/>
      <dgm:t>
        <a:bodyPr/>
        <a:lstStyle/>
        <a:p>
          <a:endParaRPr lang="en-US"/>
        </a:p>
      </dgm:t>
    </dgm:pt>
    <dgm:pt modelId="{5BC12BFF-AA20-4C67-BD7A-D0F3A07CF3AB}">
      <dgm:prSet phldrT="[Texto]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fi-FI" dirty="0" smtClean="0"/>
            <a:t> Puuelementtien kunnostus, rekonstruointi ja purkaminen</a:t>
          </a:r>
          <a:endParaRPr lang="en-GB" dirty="0"/>
        </a:p>
      </dgm:t>
    </dgm:pt>
    <dgm:pt modelId="{C7BF35E5-3B23-480B-AADD-7AE942E62080}" type="parTrans" cxnId="{7824AAA6-6482-4258-AB6F-19869B97D755}">
      <dgm:prSet/>
      <dgm:spPr/>
      <dgm:t>
        <a:bodyPr/>
        <a:lstStyle/>
        <a:p>
          <a:endParaRPr lang="en-US"/>
        </a:p>
      </dgm:t>
    </dgm:pt>
    <dgm:pt modelId="{8A942606-41F2-4FA6-AC26-935F3DC420CA}" type="sibTrans" cxnId="{7824AAA6-6482-4258-AB6F-19869B97D755}">
      <dgm:prSet/>
      <dgm:spPr/>
      <dgm:t>
        <a:bodyPr/>
        <a:lstStyle/>
        <a:p>
          <a:endParaRPr lang="en-US"/>
        </a:p>
      </dgm:t>
    </dgm:pt>
    <dgm:pt modelId="{F3F58085-669B-43B0-962D-93DE61BECEA9}">
      <dgm:prSet phldrT="[Texto]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en-US" dirty="0" smtClean="0"/>
            <a:t>Puiset </a:t>
          </a:r>
          <a:r>
            <a:rPr lang="en-US" dirty="0" err="1" smtClean="0"/>
            <a:t>kattoristikot</a:t>
          </a:r>
          <a:r>
            <a:rPr lang="en-US" dirty="0" smtClean="0"/>
            <a:t>.</a:t>
          </a:r>
          <a:endParaRPr lang="en-GB" dirty="0"/>
        </a:p>
      </dgm:t>
    </dgm:pt>
    <dgm:pt modelId="{20C821B4-D9FF-419B-8CF9-C8290B9E5EF3}" type="parTrans" cxnId="{C6F5D580-7A8C-4819-AAEB-EEB9763595FF}">
      <dgm:prSet/>
      <dgm:spPr/>
      <dgm:t>
        <a:bodyPr/>
        <a:lstStyle/>
        <a:p>
          <a:endParaRPr lang="en-US"/>
        </a:p>
      </dgm:t>
    </dgm:pt>
    <dgm:pt modelId="{2DCF319A-34B0-4D62-B0DD-0FC4E3327828}" type="sibTrans" cxnId="{C6F5D580-7A8C-4819-AAEB-EEB9763595FF}">
      <dgm:prSet/>
      <dgm:spPr/>
      <dgm:t>
        <a:bodyPr/>
        <a:lstStyle/>
        <a:p>
          <a:endParaRPr lang="en-US"/>
        </a:p>
      </dgm:t>
    </dgm:pt>
    <dgm:pt modelId="{C4BBB42C-D5C8-42CF-84C9-4FA1B69F02A3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Sahatavaran</a:t>
          </a:r>
          <a:r>
            <a:rPr lang="fi-FI" dirty="0" smtClean="0"/>
            <a:t>, puupohjaisten paneelien ja rakennepuutuotteiden (EWP) käytön yleisohjeet.</a:t>
          </a:r>
          <a:endParaRPr lang="en-GB" dirty="0"/>
        </a:p>
      </dgm:t>
    </dgm:pt>
    <dgm:pt modelId="{C7BF661D-C192-4752-B9D0-121A2E12EBBF}" type="parTrans" cxnId="{12D58432-01B8-4043-969D-9263A42D1435}">
      <dgm:prSet/>
      <dgm:spPr/>
    </dgm:pt>
    <dgm:pt modelId="{D1631D51-6DD3-47FC-9192-F83C445C0B34}" type="sibTrans" cxnId="{12D58432-01B8-4043-969D-9263A42D1435}">
      <dgm:prSet/>
      <dgm:spPr/>
    </dgm:pt>
    <dgm:pt modelId="{6A4C28A9-9DD4-423E-AAEE-1CDF5CF8B59D}" type="pres">
      <dgm:prSet presAssocID="{1FC7E555-271F-4F12-80E4-861EDC0073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235CCF-C453-4F0A-97BA-0433FDB82685}" type="pres">
      <dgm:prSet presAssocID="{82F9C647-740A-470E-B6BF-9316C9AE2D77}" presName="composite" presStyleCnt="0"/>
      <dgm:spPr/>
    </dgm:pt>
    <dgm:pt modelId="{394AD63E-AEF4-47DE-AA5F-C575543BB2E9}" type="pres">
      <dgm:prSet presAssocID="{82F9C647-740A-470E-B6BF-9316C9AE2D7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3B13-86C5-432E-A681-F5CB3F6A11B8}" type="pres">
      <dgm:prSet presAssocID="{82F9C647-740A-470E-B6BF-9316C9AE2D7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3B7B69-F97A-4F0E-B8E5-0E3DA3883F9D}" type="pres">
      <dgm:prSet presAssocID="{0B519430-1222-4711-BCDB-C9A086A5C2CC}" presName="space" presStyleCnt="0"/>
      <dgm:spPr/>
    </dgm:pt>
    <dgm:pt modelId="{149CAFC2-4AF4-4BD7-BF56-21428189B527}" type="pres">
      <dgm:prSet presAssocID="{798C2429-C2E8-4B73-8728-4488C0C3343A}" presName="composite" presStyleCnt="0"/>
      <dgm:spPr/>
    </dgm:pt>
    <dgm:pt modelId="{F36B8218-887C-4CCC-9285-CEBC5F8448E4}" type="pres">
      <dgm:prSet presAssocID="{798C2429-C2E8-4B73-8728-4488C0C3343A}" presName="parTx" presStyleLbl="alignNode1" presStyleIdx="1" presStyleCnt="2" custLinFactNeighborX="-4877" custLinFactNeighborY="41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2EF00-CA9D-4491-B0AE-730A827091CB}" type="pres">
      <dgm:prSet presAssocID="{798C2429-C2E8-4B73-8728-4488C0C3343A}" presName="desTx" presStyleLbl="alignAccFollowNode1" presStyleIdx="1" presStyleCnt="2" custLinFactNeighborX="-3887" custLinFactNeighborY="17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F5D580-7A8C-4819-AAEB-EEB9763595FF}" srcId="{798C2429-C2E8-4B73-8728-4488C0C3343A}" destId="{F3F58085-669B-43B0-962D-93DE61BECEA9}" srcOrd="6" destOrd="0" parTransId="{20C821B4-D9FF-419B-8CF9-C8290B9E5EF3}" sibTransId="{2DCF319A-34B0-4D62-B0DD-0FC4E3327828}"/>
    <dgm:cxn modelId="{791D6C51-4BF7-4A73-815D-5A2829CE3B7B}" type="presOf" srcId="{5AD7AFE5-DF33-4D5E-8B29-DDE9DA03C327}" destId="{1D293B13-86C5-432E-A681-F5CB3F6A11B8}" srcOrd="0" destOrd="0" presId="urn:microsoft.com/office/officeart/2005/8/layout/hList1"/>
    <dgm:cxn modelId="{44031B9F-996A-4330-A3C1-6AE7291ABB7B}" type="presOf" srcId="{C4BBB42C-D5C8-42CF-84C9-4FA1B69F02A3}" destId="{CCE2EF00-CA9D-4491-B0AE-730A827091CB}" srcOrd="0" destOrd="1" presId="urn:microsoft.com/office/officeart/2005/8/layout/hList1"/>
    <dgm:cxn modelId="{16AD073E-0D86-4839-8D1B-3DE39CBF5B51}" type="presOf" srcId="{1FC7E555-271F-4F12-80E4-861EDC007365}" destId="{6A4C28A9-9DD4-423E-AAEE-1CDF5CF8B59D}" srcOrd="0" destOrd="0" presId="urn:microsoft.com/office/officeart/2005/8/layout/hList1"/>
    <dgm:cxn modelId="{7CBB6ED3-EE05-4634-A271-744882E12F14}" type="presOf" srcId="{0327CDE4-6C5C-4AEB-B121-239690D86D05}" destId="{1D293B13-86C5-432E-A681-F5CB3F6A11B8}" srcOrd="0" destOrd="1" presId="urn:microsoft.com/office/officeart/2005/8/layout/hList1"/>
    <dgm:cxn modelId="{46FE67E5-C382-4446-8047-A7101A6FF809}" srcId="{798C2429-C2E8-4B73-8728-4488C0C3343A}" destId="{F6402437-19B1-4AB7-AB1C-9FC0547D147A}" srcOrd="3" destOrd="0" parTransId="{60850CB0-7E40-4B58-92F2-E0CBCCE7FF23}" sibTransId="{6D4A8A73-541B-44AB-BF70-68924304D869}"/>
    <dgm:cxn modelId="{09CB92F6-15DD-4EFE-B3F4-F2842CD48927}" type="presOf" srcId="{F3F58085-669B-43B0-962D-93DE61BECEA9}" destId="{CCE2EF00-CA9D-4491-B0AE-730A827091CB}" srcOrd="0" destOrd="6" presId="urn:microsoft.com/office/officeart/2005/8/layout/hList1"/>
    <dgm:cxn modelId="{17535DD8-75E6-4079-A9B0-A8D169F48F29}" srcId="{1FC7E555-271F-4F12-80E4-861EDC007365}" destId="{82F9C647-740A-470E-B6BF-9316C9AE2D77}" srcOrd="0" destOrd="0" parTransId="{F43B6499-5DAB-41C7-BCD2-502D26F33031}" sibTransId="{0B519430-1222-4711-BCDB-C9A086A5C2CC}"/>
    <dgm:cxn modelId="{1821151A-CF03-4C70-86A1-B1537288FB11}" srcId="{798C2429-C2E8-4B73-8728-4488C0C3343A}" destId="{89AE9892-AC8A-4F83-AC31-9DDC21DF9EA0}" srcOrd="0" destOrd="0" parTransId="{10DA5E8E-788F-4BEE-88C9-19E6A62CF8F4}" sibTransId="{20AF27C6-E698-425C-BFFE-37A84703761C}"/>
    <dgm:cxn modelId="{74985471-6906-45CE-AD82-AFAE1512EB7F}" srcId="{798C2429-C2E8-4B73-8728-4488C0C3343A}" destId="{0BD05AD3-72F7-47F7-ACE3-11929507F28F}" srcOrd="7" destOrd="0" parTransId="{4DD3D33C-D625-4959-9FA6-FD2544B6ECE2}" sibTransId="{1A96038F-A005-4039-A091-1A7A63E59049}"/>
    <dgm:cxn modelId="{2B4F8991-B4C5-4D4B-A5F0-97CBE0B583C7}" type="presOf" srcId="{F6402437-19B1-4AB7-AB1C-9FC0547D147A}" destId="{CCE2EF00-CA9D-4491-B0AE-730A827091CB}" srcOrd="0" destOrd="3" presId="urn:microsoft.com/office/officeart/2005/8/layout/hList1"/>
    <dgm:cxn modelId="{639511A0-DE4C-4A49-811C-6DCE65950F01}" type="presOf" srcId="{0BD05AD3-72F7-47F7-ACE3-11929507F28F}" destId="{CCE2EF00-CA9D-4491-B0AE-730A827091CB}" srcOrd="0" destOrd="7" presId="urn:microsoft.com/office/officeart/2005/8/layout/hList1"/>
    <dgm:cxn modelId="{B4F106A1-0C51-4F73-BC19-CF48B584A505}" type="presOf" srcId="{8C4E9B15-7F54-4802-A6D5-1CF5B3E26155}" destId="{1D293B13-86C5-432E-A681-F5CB3F6A11B8}" srcOrd="0" destOrd="2" presId="urn:microsoft.com/office/officeart/2005/8/layout/hList1"/>
    <dgm:cxn modelId="{C63D7602-7827-4FCE-8FD4-B6174014135D}" srcId="{1FC7E555-271F-4F12-80E4-861EDC007365}" destId="{798C2429-C2E8-4B73-8728-4488C0C3343A}" srcOrd="1" destOrd="0" parTransId="{A65EBC77-C477-4685-BE8D-127B6CB01719}" sibTransId="{956E29BE-D4E6-4BC7-B9C1-7F3313F7CC45}"/>
    <dgm:cxn modelId="{12D58432-01B8-4043-969D-9263A42D1435}" srcId="{798C2429-C2E8-4B73-8728-4488C0C3343A}" destId="{C4BBB42C-D5C8-42CF-84C9-4FA1B69F02A3}" srcOrd="1" destOrd="0" parTransId="{C7BF661D-C192-4752-B9D0-121A2E12EBBF}" sibTransId="{D1631D51-6DD3-47FC-9192-F83C445C0B34}"/>
    <dgm:cxn modelId="{F843EAE4-EA40-4A3B-883A-2D4BEAABC2D8}" srcId="{82F9C647-740A-470E-B6BF-9316C9AE2D77}" destId="{5AD7AFE5-DF33-4D5E-8B29-DDE9DA03C327}" srcOrd="0" destOrd="0" parTransId="{1C0F5509-B661-4E62-989A-4315D76C1CB6}" sibTransId="{64159870-D51D-4A88-8FE4-9A9866C140B8}"/>
    <dgm:cxn modelId="{01FDB571-55DD-4AD4-88FE-B1DD72DA9FE8}" type="presOf" srcId="{45C1C70C-4693-4B20-BFFD-40A3BB8BD351}" destId="{CCE2EF00-CA9D-4491-B0AE-730A827091CB}" srcOrd="0" destOrd="2" presId="urn:microsoft.com/office/officeart/2005/8/layout/hList1"/>
    <dgm:cxn modelId="{A52B49C9-8494-490B-8022-0F61E0A6B221}" srcId="{798C2429-C2E8-4B73-8728-4488C0C3343A}" destId="{45C1C70C-4693-4B20-BFFD-40A3BB8BD351}" srcOrd="2" destOrd="0" parTransId="{5983420A-EC92-430D-9CFB-965D38B79317}" sibTransId="{9A4ADA97-BB6E-4589-BE0B-9CA975EB2A57}"/>
    <dgm:cxn modelId="{113DE6A2-5869-4AD1-B6CF-B862FA023FE0}" type="presOf" srcId="{82F9C647-740A-470E-B6BF-9316C9AE2D77}" destId="{394AD63E-AEF4-47DE-AA5F-C575543BB2E9}" srcOrd="0" destOrd="0" presId="urn:microsoft.com/office/officeart/2005/8/layout/hList1"/>
    <dgm:cxn modelId="{0B5D5B36-1838-4938-BFC9-50EF2B804EFA}" srcId="{82F9C647-740A-470E-B6BF-9316C9AE2D77}" destId="{0327CDE4-6C5C-4AEB-B121-239690D86D05}" srcOrd="1" destOrd="0" parTransId="{E32CF5A5-7383-48EB-8A89-17B5D281452A}" sibTransId="{D9F91430-3777-4060-A747-03A025EDE961}"/>
    <dgm:cxn modelId="{EBC8C4FE-E1DF-48F9-AEE4-67CDA1260245}" type="presOf" srcId="{5BC12BFF-AA20-4C67-BD7A-D0F3A07CF3AB}" destId="{CCE2EF00-CA9D-4491-B0AE-730A827091CB}" srcOrd="0" destOrd="5" presId="urn:microsoft.com/office/officeart/2005/8/layout/hList1"/>
    <dgm:cxn modelId="{9E307E3F-0B9B-4957-A436-4ACC7027F638}" type="presOf" srcId="{ECEFAE1B-2FF3-463D-B517-1C4DB592592C}" destId="{CCE2EF00-CA9D-4491-B0AE-730A827091CB}" srcOrd="0" destOrd="4" presId="urn:microsoft.com/office/officeart/2005/8/layout/hList1"/>
    <dgm:cxn modelId="{C8A68D04-F4FA-4BCA-BA37-1F6DBF8AB07C}" srcId="{798C2429-C2E8-4B73-8728-4488C0C3343A}" destId="{ECEFAE1B-2FF3-463D-B517-1C4DB592592C}" srcOrd="4" destOrd="0" parTransId="{7E9FB731-A818-42D1-9B66-6D847A4022C2}" sibTransId="{05AE0865-9A12-4C80-9423-BDDD94DA3CE8}"/>
    <dgm:cxn modelId="{8582A1A9-7D1A-42F6-B764-23DE52EDBB05}" srcId="{82F9C647-740A-470E-B6BF-9316C9AE2D77}" destId="{8C4E9B15-7F54-4802-A6D5-1CF5B3E26155}" srcOrd="2" destOrd="0" parTransId="{2AE74541-5780-4D0B-AA7A-B55BE6D9ECE3}" sibTransId="{0005AA5B-31BD-40B5-B471-444EF0016F66}"/>
    <dgm:cxn modelId="{8B45E177-17F6-40EB-B488-12684607BF6E}" type="presOf" srcId="{798C2429-C2E8-4B73-8728-4488C0C3343A}" destId="{F36B8218-887C-4CCC-9285-CEBC5F8448E4}" srcOrd="0" destOrd="0" presId="urn:microsoft.com/office/officeart/2005/8/layout/hList1"/>
    <dgm:cxn modelId="{98DF86A0-3DB2-4A88-920C-0C07EDB46868}" type="presOf" srcId="{89AE9892-AC8A-4F83-AC31-9DDC21DF9EA0}" destId="{CCE2EF00-CA9D-4491-B0AE-730A827091CB}" srcOrd="0" destOrd="0" presId="urn:microsoft.com/office/officeart/2005/8/layout/hList1"/>
    <dgm:cxn modelId="{7824AAA6-6482-4258-AB6F-19869B97D755}" srcId="{798C2429-C2E8-4B73-8728-4488C0C3343A}" destId="{5BC12BFF-AA20-4C67-BD7A-D0F3A07CF3AB}" srcOrd="5" destOrd="0" parTransId="{C7BF35E5-3B23-480B-AADD-7AE942E62080}" sibTransId="{8A942606-41F2-4FA6-AC26-935F3DC420CA}"/>
    <dgm:cxn modelId="{6B3AD2E7-9C98-41C3-AB0E-D1AC2E04A430}" type="presParOf" srcId="{6A4C28A9-9DD4-423E-AAEE-1CDF5CF8B59D}" destId="{3C235CCF-C453-4F0A-97BA-0433FDB82685}" srcOrd="0" destOrd="0" presId="urn:microsoft.com/office/officeart/2005/8/layout/hList1"/>
    <dgm:cxn modelId="{06A4FE6F-5CCF-4ACE-86A1-0EDD6886FD07}" type="presParOf" srcId="{3C235CCF-C453-4F0A-97BA-0433FDB82685}" destId="{394AD63E-AEF4-47DE-AA5F-C575543BB2E9}" srcOrd="0" destOrd="0" presId="urn:microsoft.com/office/officeart/2005/8/layout/hList1"/>
    <dgm:cxn modelId="{18FE3E07-4765-44C0-A15B-2D64AFC5DE32}" type="presParOf" srcId="{3C235CCF-C453-4F0A-97BA-0433FDB82685}" destId="{1D293B13-86C5-432E-A681-F5CB3F6A11B8}" srcOrd="1" destOrd="0" presId="urn:microsoft.com/office/officeart/2005/8/layout/hList1"/>
    <dgm:cxn modelId="{2D2132F6-FD07-43D8-A520-DBC506E67067}" type="presParOf" srcId="{6A4C28A9-9DD4-423E-AAEE-1CDF5CF8B59D}" destId="{CB3B7B69-F97A-4F0E-B8E5-0E3DA3883F9D}" srcOrd="1" destOrd="0" presId="urn:microsoft.com/office/officeart/2005/8/layout/hList1"/>
    <dgm:cxn modelId="{604A7C75-942F-4949-8B31-656C07EA431E}" type="presParOf" srcId="{6A4C28A9-9DD4-423E-AAEE-1CDF5CF8B59D}" destId="{149CAFC2-4AF4-4BD7-BF56-21428189B527}" srcOrd="2" destOrd="0" presId="urn:microsoft.com/office/officeart/2005/8/layout/hList1"/>
    <dgm:cxn modelId="{56B0F860-792D-4B16-9411-70F4D8CF4B32}" type="presParOf" srcId="{149CAFC2-4AF4-4BD7-BF56-21428189B527}" destId="{F36B8218-887C-4CCC-9285-CEBC5F8448E4}" srcOrd="0" destOrd="0" presId="urn:microsoft.com/office/officeart/2005/8/layout/hList1"/>
    <dgm:cxn modelId="{A94DC4B3-F6D4-4BDE-B8B0-D86CC0690BBA}" type="presParOf" srcId="{149CAFC2-4AF4-4BD7-BF56-21428189B527}" destId="{CCE2EF00-CA9D-4491-B0AE-730A827091C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C7E555-271F-4F12-80E4-861EDC007365}" type="doc">
      <dgm:prSet loTypeId="urn:microsoft.com/office/officeart/2005/8/layout/h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46CD7DB0-BF86-48C9-A4E1-6BF59BE8574B}">
      <dgm:prSet phldrT="[Texto]" custT="1"/>
      <dgm:spPr/>
      <dgm:t>
        <a:bodyPr/>
        <a:lstStyle/>
        <a:p>
          <a:r>
            <a:rPr lang="en-GB" sz="1400" b="0" kern="1200" dirty="0">
              <a:solidFill>
                <a:prstClr val="white"/>
              </a:solidFill>
              <a:latin typeface="Adobe Heiti Std R" panose="020B0400000000000000" pitchFamily="34" charset="-128"/>
              <a:ea typeface="Adobe Heiti Std R" panose="020B0400000000000000" pitchFamily="34" charset="-128"/>
              <a:cs typeface="+mn-cs"/>
            </a:rPr>
            <a:t>LU3</a:t>
          </a:r>
          <a:r>
            <a:rPr lang="en-GB" sz="1400" b="0" kern="1200" dirty="0" smtClean="0">
              <a:solidFill>
                <a:prstClr val="white"/>
              </a:solidFill>
              <a:latin typeface="Adobe Heiti Std R" panose="020B0400000000000000" pitchFamily="34" charset="-128"/>
              <a:ea typeface="Adobe Heiti Std R" panose="020B0400000000000000" pitchFamily="34" charset="-128"/>
              <a:cs typeface="+mn-cs"/>
            </a:rPr>
            <a:t>: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Puurakennelmien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pystytyksen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johtaminen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rakennuspaikalla</a:t>
          </a:r>
          <a:endParaRPr lang="en-GB" sz="1400" b="0" kern="1200" dirty="0">
            <a:solidFill>
              <a:prstClr val="white"/>
            </a:solidFill>
            <a:latin typeface="Adobe Heiti Std R" panose="020B0400000000000000" pitchFamily="34" charset="-128"/>
            <a:ea typeface="Adobe Heiti Std R" panose="020B0400000000000000" pitchFamily="34" charset="-128"/>
            <a:cs typeface="+mn-cs"/>
          </a:endParaRPr>
        </a:p>
      </dgm:t>
    </dgm:pt>
    <dgm:pt modelId="{6C3CCCAB-36B1-4407-BCA9-9F526CB2A802}" type="parTrans" cxnId="{3DABF3FE-EF7C-40F0-BBF4-B28657F869F9}">
      <dgm:prSet/>
      <dgm:spPr/>
      <dgm:t>
        <a:bodyPr/>
        <a:lstStyle/>
        <a:p>
          <a:endParaRPr lang="en-GB"/>
        </a:p>
      </dgm:t>
    </dgm:pt>
    <dgm:pt modelId="{5185A791-8230-4005-A330-F309F216DDE4}" type="sibTrans" cxnId="{3DABF3FE-EF7C-40F0-BBF4-B28657F869F9}">
      <dgm:prSet/>
      <dgm:spPr/>
      <dgm:t>
        <a:bodyPr/>
        <a:lstStyle/>
        <a:p>
          <a:endParaRPr lang="en-GB"/>
        </a:p>
      </dgm:t>
    </dgm:pt>
    <dgm:pt modelId="{853D0FE7-7621-434A-AEFF-AAA1EBFE0A47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 smtClean="0"/>
            <a:t> Työn </a:t>
          </a:r>
          <a:r>
            <a:rPr lang="en-US" dirty="0" err="1" smtClean="0"/>
            <a:t>suunnittelu</a:t>
          </a:r>
          <a:r>
            <a:rPr lang="en-US" dirty="0" smtClean="0"/>
            <a:t> ja </a:t>
          </a:r>
          <a:r>
            <a:rPr lang="en-US" dirty="0" err="1" smtClean="0"/>
            <a:t>tiimijohtaminen</a:t>
          </a:r>
          <a:r>
            <a:rPr lang="en-US" dirty="0" smtClean="0"/>
            <a:t>.</a:t>
          </a:r>
          <a:endParaRPr lang="en-GB" dirty="0"/>
        </a:p>
      </dgm:t>
    </dgm:pt>
    <dgm:pt modelId="{7B34701D-DD42-44AC-B1D8-813AEF975F7C}" type="parTrans" cxnId="{2553CC81-E6B3-4708-875D-1C3DCF6639C9}">
      <dgm:prSet/>
      <dgm:spPr/>
      <dgm:t>
        <a:bodyPr/>
        <a:lstStyle/>
        <a:p>
          <a:endParaRPr lang="en-GB"/>
        </a:p>
      </dgm:t>
    </dgm:pt>
    <dgm:pt modelId="{78E10BE7-D26C-42C2-8173-66336F73EE39}" type="sibTrans" cxnId="{2553CC81-E6B3-4708-875D-1C3DCF6639C9}">
      <dgm:prSet/>
      <dgm:spPr/>
      <dgm:t>
        <a:bodyPr/>
        <a:lstStyle/>
        <a:p>
          <a:endParaRPr lang="en-GB"/>
        </a:p>
      </dgm:t>
    </dgm:pt>
    <dgm:pt modelId="{F3DFE879-D697-46ED-BC61-842716355D56}">
      <dgm:prSet custT="1"/>
      <dgm:spPr/>
      <dgm:t>
        <a:bodyPr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prstClr val="white"/>
              </a:solidFill>
              <a:latin typeface="Adobe Heiti Std R" panose="020B0400000000000000" pitchFamily="34" charset="-128"/>
              <a:ea typeface="Adobe Heiti Std R" panose="020B0400000000000000" pitchFamily="34" charset="-128"/>
              <a:cs typeface="+mn-cs"/>
            </a:rPr>
            <a:t>LU4: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Puutalojen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toiminnallisuus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ja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tehokkuus</a:t>
          </a:r>
          <a:endParaRPr lang="en-GB" sz="1400" b="0" kern="1200" dirty="0">
            <a:solidFill>
              <a:prstClr val="white"/>
            </a:solidFill>
            <a:latin typeface="Adobe Heiti Std R" panose="020B0400000000000000" pitchFamily="34" charset="-128"/>
            <a:ea typeface="Adobe Heiti Std R" panose="020B0400000000000000" pitchFamily="34" charset="-128"/>
            <a:cs typeface="+mn-cs"/>
          </a:endParaRPr>
        </a:p>
      </dgm:t>
    </dgm:pt>
    <dgm:pt modelId="{86814ACF-3775-43B9-9147-95330AF9AA8C}" type="parTrans" cxnId="{62994933-D290-4C64-A889-345072154410}">
      <dgm:prSet/>
      <dgm:spPr/>
      <dgm:t>
        <a:bodyPr/>
        <a:lstStyle/>
        <a:p>
          <a:endParaRPr lang="en-GB"/>
        </a:p>
      </dgm:t>
    </dgm:pt>
    <dgm:pt modelId="{11014791-5A59-442C-8C30-111FD478D7F6}" type="sibTrans" cxnId="{62994933-D290-4C64-A889-345072154410}">
      <dgm:prSet/>
      <dgm:spPr/>
      <dgm:t>
        <a:bodyPr/>
        <a:lstStyle/>
        <a:p>
          <a:endParaRPr lang="en-GB"/>
        </a:p>
      </dgm:t>
    </dgm:pt>
    <dgm:pt modelId="{E2694CFC-F052-4AE8-A07D-91B7DC0E81A1}">
      <dgm:prSet/>
      <dgm:spPr/>
      <dgm:t>
        <a:bodyPr/>
        <a:lstStyle/>
        <a:p>
          <a:endParaRPr lang="en-US" dirty="0"/>
        </a:p>
      </dgm:t>
    </dgm:pt>
    <dgm:pt modelId="{08FD007B-8123-4144-B2AC-B4D70EEEB619}" type="parTrans" cxnId="{F5BDCCB6-7E1C-4A86-956B-3FB24D7C91E1}">
      <dgm:prSet/>
      <dgm:spPr/>
      <dgm:t>
        <a:bodyPr/>
        <a:lstStyle/>
        <a:p>
          <a:endParaRPr lang="en-US"/>
        </a:p>
      </dgm:t>
    </dgm:pt>
    <dgm:pt modelId="{75C13968-CEA7-418F-BB3E-C8179E41897C}" type="sibTrans" cxnId="{F5BDCCB6-7E1C-4A86-956B-3FB24D7C91E1}">
      <dgm:prSet/>
      <dgm:spPr/>
      <dgm:t>
        <a:bodyPr/>
        <a:lstStyle/>
        <a:p>
          <a:endParaRPr lang="en-US"/>
        </a:p>
      </dgm:t>
    </dgm:pt>
    <dgm:pt modelId="{E1A1B539-A8F6-4067-8368-934A3F117E97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 Työtilan organisointi – ergonomia ja työturvallisuus.</a:t>
          </a:r>
          <a:endParaRPr lang="en-GB" dirty="0"/>
        </a:p>
      </dgm:t>
    </dgm:pt>
    <dgm:pt modelId="{5E282C0F-505B-4898-8E62-754881773186}" type="parTrans" cxnId="{25186BAF-2DDE-44EC-98FC-2D478B709CEF}">
      <dgm:prSet/>
      <dgm:spPr/>
    </dgm:pt>
    <dgm:pt modelId="{5165D654-585B-4BCD-8138-ABEE84D7829B}" type="sibTrans" cxnId="{25186BAF-2DDE-44EC-98FC-2D478B709CEF}">
      <dgm:prSet/>
      <dgm:spPr/>
    </dgm:pt>
    <dgm:pt modelId="{98DBBC70-0EC0-4286-925E-C66A94382636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 Rakenteiden kuljetus (siirtäminen) ja varastointi rakennuspaikalla.</a:t>
          </a:r>
          <a:endParaRPr lang="en-GB" dirty="0"/>
        </a:p>
      </dgm:t>
    </dgm:pt>
    <dgm:pt modelId="{31EE4B6B-2DA6-493B-A307-145201FBE6DD}" type="parTrans" cxnId="{18AF366B-F4CD-4880-B5CF-72E89BE0BA16}">
      <dgm:prSet/>
      <dgm:spPr/>
    </dgm:pt>
    <dgm:pt modelId="{4AD77661-DF05-42F9-9A60-22746C530199}" type="sibTrans" cxnId="{18AF366B-F4CD-4880-B5CF-72E89BE0BA16}">
      <dgm:prSet/>
      <dgm:spPr/>
    </dgm:pt>
    <dgm:pt modelId="{C9126F56-BC74-4D7C-B31F-FBB522A64ABF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 Arkkitehtoninen suunnittelu – piirustukset ja kaavakuvat</a:t>
          </a:r>
          <a:endParaRPr lang="en-GB" dirty="0"/>
        </a:p>
      </dgm:t>
    </dgm:pt>
    <dgm:pt modelId="{450E22DC-E224-4379-B89B-DDA271FCA015}" type="parTrans" cxnId="{CF900485-FEB2-4F13-945A-82CA5DEDB389}">
      <dgm:prSet/>
      <dgm:spPr/>
    </dgm:pt>
    <dgm:pt modelId="{D2DCB30F-9A02-4441-AB69-816478ED35CF}" type="sibTrans" cxnId="{CF900485-FEB2-4F13-945A-82CA5DEDB389}">
      <dgm:prSet/>
      <dgm:spPr/>
    </dgm:pt>
    <dgm:pt modelId="{4AFC27B3-8163-4817-99EE-9912A89986E2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 Rakennusfysiikka, höyrysulun asennus ja kondensaation riskit.</a:t>
          </a:r>
          <a:endParaRPr lang="en-GB" dirty="0"/>
        </a:p>
      </dgm:t>
    </dgm:pt>
    <dgm:pt modelId="{E3E5D8CF-F182-4156-94AF-90309A01E770}" type="parTrans" cxnId="{5A232D01-01CC-4154-8AF5-62BAAF5202B5}">
      <dgm:prSet/>
      <dgm:spPr/>
    </dgm:pt>
    <dgm:pt modelId="{6EFEBFFD-31BC-483B-B314-9E961B5B75E1}" type="sibTrans" cxnId="{5A232D01-01CC-4154-8AF5-62BAAF5202B5}">
      <dgm:prSet/>
      <dgm:spPr/>
    </dgm:pt>
    <dgm:pt modelId="{7E0BCF2B-813A-4C5F-9C5C-ACD70B8915C2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 smtClean="0"/>
            <a:t> </a:t>
          </a:r>
          <a:r>
            <a:rPr lang="en-US" dirty="0" err="1" smtClean="0"/>
            <a:t>Paloturvallisuus</a:t>
          </a:r>
          <a:r>
            <a:rPr lang="en-US" dirty="0" smtClean="0"/>
            <a:t> ja </a:t>
          </a:r>
          <a:r>
            <a:rPr lang="en-US" dirty="0" err="1" smtClean="0"/>
            <a:t>suojaratkaisut</a:t>
          </a:r>
          <a:r>
            <a:rPr lang="en-US" dirty="0" smtClean="0"/>
            <a:t>.</a:t>
          </a:r>
          <a:endParaRPr lang="en-GB" dirty="0"/>
        </a:p>
      </dgm:t>
    </dgm:pt>
    <dgm:pt modelId="{F0096C69-79F0-4EF7-9ADA-D1419F5C1E6F}" type="parTrans" cxnId="{0B91C456-7AF5-47C4-8FF8-E80295CEB31F}">
      <dgm:prSet/>
      <dgm:spPr/>
    </dgm:pt>
    <dgm:pt modelId="{80A78982-F541-4ECC-B7F4-1629216EE68F}" type="sibTrans" cxnId="{0B91C456-7AF5-47C4-8FF8-E80295CEB31F}">
      <dgm:prSet/>
      <dgm:spPr/>
    </dgm:pt>
    <dgm:pt modelId="{F77BB20C-2263-4C38-9A3B-04029171391D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 Puumateriaalia hyödyntävä lämpö- ja äänieristys pystytysprosessissa.</a:t>
          </a:r>
          <a:endParaRPr lang="en-GB" dirty="0"/>
        </a:p>
      </dgm:t>
    </dgm:pt>
    <dgm:pt modelId="{0DB77CEB-85FD-4D1B-ACF0-A6A3FADE98EC}" type="parTrans" cxnId="{6132067F-A053-4C40-8613-5D014F58C882}">
      <dgm:prSet/>
      <dgm:spPr/>
    </dgm:pt>
    <dgm:pt modelId="{EFCA82C9-6DAB-4492-AC46-45BF943B62CB}" type="sibTrans" cxnId="{6132067F-A053-4C40-8613-5D014F58C882}">
      <dgm:prSet/>
      <dgm:spPr/>
    </dgm:pt>
    <dgm:pt modelId="{29DBFAF6-77BB-45A0-894D-BBC9D49F9110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 Puisten rakennustuotteiden (GLT, CLT; EWP jne.) kilpailukykyisyys muihin rakennusmateriaaleihin nähden.</a:t>
          </a:r>
          <a:endParaRPr lang="en-GB" dirty="0"/>
        </a:p>
      </dgm:t>
    </dgm:pt>
    <dgm:pt modelId="{37E8B67D-BB9B-4C53-93F7-89220BC2FA20}" type="parTrans" cxnId="{60D1F019-C582-4F8D-8A89-3398B250972F}">
      <dgm:prSet/>
      <dgm:spPr/>
    </dgm:pt>
    <dgm:pt modelId="{8E218395-F25C-4222-AE83-E4446249E3D3}" type="sibTrans" cxnId="{60D1F019-C582-4F8D-8A89-3398B250972F}">
      <dgm:prSet/>
      <dgm:spPr/>
    </dgm:pt>
    <dgm:pt modelId="{12A50715-4CC9-4EC9-A84C-D326AEED8F0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 Puun energiatehokkuusarvo rakennusmateriaalina ja puurakenteissa.</a:t>
          </a:r>
          <a:endParaRPr lang="en-GB" dirty="0"/>
        </a:p>
      </dgm:t>
    </dgm:pt>
    <dgm:pt modelId="{07DF1B7C-8CFE-4478-936E-8CA78D508DAD}" type="parTrans" cxnId="{7798CB2C-AEFD-4464-A56A-3265B5CC2C50}">
      <dgm:prSet/>
      <dgm:spPr/>
    </dgm:pt>
    <dgm:pt modelId="{1194C9A5-0978-4A63-B098-70D10DE8A817}" type="sibTrans" cxnId="{7798CB2C-AEFD-4464-A56A-3265B5CC2C50}">
      <dgm:prSet/>
      <dgm:spPr/>
    </dgm:pt>
    <dgm:pt modelId="{7098A130-F965-45F6-87BD-E2972C168619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 smtClean="0"/>
            <a:t> </a:t>
          </a:r>
          <a:r>
            <a:rPr lang="en-US" dirty="0" err="1" smtClean="0"/>
            <a:t>Ilmaston</a:t>
          </a:r>
          <a:r>
            <a:rPr lang="en-US" dirty="0" smtClean="0"/>
            <a:t> </a:t>
          </a:r>
          <a:r>
            <a:rPr lang="en-US" dirty="0" err="1" smtClean="0"/>
            <a:t>vaikutus</a:t>
          </a:r>
          <a:r>
            <a:rPr lang="en-US" dirty="0" smtClean="0"/>
            <a:t> </a:t>
          </a:r>
          <a:r>
            <a:rPr lang="en-US" dirty="0" err="1" smtClean="0"/>
            <a:t>puurakennuksiin</a:t>
          </a:r>
          <a:endParaRPr lang="en-GB" dirty="0"/>
        </a:p>
      </dgm:t>
    </dgm:pt>
    <dgm:pt modelId="{65711E33-87FA-4559-A7A1-13B3B2DA63C2}" type="parTrans" cxnId="{CDA6CD76-EBF4-4D50-B5D7-CD551E08E1C7}">
      <dgm:prSet/>
      <dgm:spPr/>
    </dgm:pt>
    <dgm:pt modelId="{9D0896F9-1DE5-425C-B191-9A564F4BEBF8}" type="sibTrans" cxnId="{CDA6CD76-EBF4-4D50-B5D7-CD551E08E1C7}">
      <dgm:prSet/>
      <dgm:spPr/>
    </dgm:pt>
    <dgm:pt modelId="{EED3E8BD-026E-440B-BA31-C39A9E32EBA8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 Putkiasennustöiden, kipsilevyjen asennuksen ja tiivistyksen koulutukset.</a:t>
          </a:r>
          <a:endParaRPr lang="en-GB" dirty="0"/>
        </a:p>
      </dgm:t>
    </dgm:pt>
    <dgm:pt modelId="{3306BA09-CFFE-4C03-9CBF-36EFE2C93C9A}" type="parTrans" cxnId="{0753F26F-D2A6-49FD-A4B7-007447AC124B}">
      <dgm:prSet/>
      <dgm:spPr/>
    </dgm:pt>
    <dgm:pt modelId="{D1EB9C47-E6CA-4257-8C64-4FFBEC1E1C81}" type="sibTrans" cxnId="{0753F26F-D2A6-49FD-A4B7-007447AC124B}">
      <dgm:prSet/>
      <dgm:spPr/>
    </dgm:pt>
    <dgm:pt modelId="{2D7DFF95-B952-43C7-9E5C-5F19E9BBBFA8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fi-FI" dirty="0" smtClean="0"/>
            <a:t>Näkökohtia lämmitykseen, ilmanvaihtoon, ilmastointiin, valaistukseen, tieto- ja tietoliikennetekniikan järjestelmiin sekä niiden soveltamiseen nykyajan rakennuksissa.</a:t>
          </a:r>
          <a:endParaRPr lang="en-GB" dirty="0"/>
        </a:p>
      </dgm:t>
    </dgm:pt>
    <dgm:pt modelId="{18FCDE2C-816A-4EE3-9BA4-B4047BCD3B90}" type="parTrans" cxnId="{17B127E3-BC41-436E-AC41-1E6BC3A36900}">
      <dgm:prSet/>
      <dgm:spPr/>
    </dgm:pt>
    <dgm:pt modelId="{C4F6A17C-0DAB-49FC-AFE6-F5705B4CB4A7}" type="sibTrans" cxnId="{17B127E3-BC41-436E-AC41-1E6BC3A36900}">
      <dgm:prSet/>
      <dgm:spPr/>
    </dgm:pt>
    <dgm:pt modelId="{6A4C28A9-9DD4-423E-AAEE-1CDF5CF8B59D}" type="pres">
      <dgm:prSet presAssocID="{1FC7E555-271F-4F12-80E4-861EDC0073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E97B5B-004D-4A89-BC7D-2583ED9D82C5}" type="pres">
      <dgm:prSet presAssocID="{46CD7DB0-BF86-48C9-A4E1-6BF59BE8574B}" presName="composite" presStyleCnt="0"/>
      <dgm:spPr/>
    </dgm:pt>
    <dgm:pt modelId="{99005F0C-6AA2-4A5A-92E9-88CCC4134124}" type="pres">
      <dgm:prSet presAssocID="{46CD7DB0-BF86-48C9-A4E1-6BF59BE8574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11164B-CC2C-47C8-B576-DFD71A43EE60}" type="pres">
      <dgm:prSet presAssocID="{46CD7DB0-BF86-48C9-A4E1-6BF59BE8574B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A780D7-7DBB-42FC-9E73-50064DB78B55}" type="pres">
      <dgm:prSet presAssocID="{5185A791-8230-4005-A330-F309F216DDE4}" presName="space" presStyleCnt="0"/>
      <dgm:spPr/>
    </dgm:pt>
    <dgm:pt modelId="{4E6F06FF-47D9-4EA7-A957-3B5CD17808F9}" type="pres">
      <dgm:prSet presAssocID="{F3DFE879-D697-46ED-BC61-842716355D56}" presName="composite" presStyleCnt="0"/>
      <dgm:spPr/>
    </dgm:pt>
    <dgm:pt modelId="{E0D17CCE-8D8C-4D64-B866-8C2065A271E9}" type="pres">
      <dgm:prSet presAssocID="{F3DFE879-D697-46ED-BC61-842716355D5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05A925-160C-46AF-9751-F1C8824A7D6E}" type="pres">
      <dgm:prSet presAssocID="{F3DFE879-D697-46ED-BC61-842716355D5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D1F019-C582-4F8D-8A89-3398B250972F}" srcId="{46CD7DB0-BF86-48C9-A4E1-6BF59BE8574B}" destId="{29DBFAF6-77BB-45A0-894D-BBC9D49F9110}" srcOrd="7" destOrd="0" parTransId="{37E8B67D-BB9B-4C53-93F7-89220BC2FA20}" sibTransId="{8E218395-F25C-4222-AE83-E4446249E3D3}"/>
    <dgm:cxn modelId="{16AD073E-0D86-4839-8D1B-3DE39CBF5B51}" type="presOf" srcId="{1FC7E555-271F-4F12-80E4-861EDC007365}" destId="{6A4C28A9-9DD4-423E-AAEE-1CDF5CF8B59D}" srcOrd="0" destOrd="0" presId="urn:microsoft.com/office/officeart/2005/8/layout/hList1"/>
    <dgm:cxn modelId="{6F13E61F-E420-4298-BF69-DAF579F5C454}" type="presOf" srcId="{4AFC27B3-8163-4817-99EE-9912A89986E2}" destId="{9E11164B-CC2C-47C8-B576-DFD71A43EE60}" srcOrd="0" destOrd="4" presId="urn:microsoft.com/office/officeart/2005/8/layout/hList1"/>
    <dgm:cxn modelId="{3DABF3FE-EF7C-40F0-BBF4-B28657F869F9}" srcId="{1FC7E555-271F-4F12-80E4-861EDC007365}" destId="{46CD7DB0-BF86-48C9-A4E1-6BF59BE8574B}" srcOrd="0" destOrd="0" parTransId="{6C3CCCAB-36B1-4407-BCA9-9F526CB2A802}" sibTransId="{5185A791-8230-4005-A330-F309F216DDE4}"/>
    <dgm:cxn modelId="{34292A56-7651-4DEC-946D-78ACA56D4D49}" type="presOf" srcId="{EED3E8BD-026E-440B-BA31-C39A9E32EBA8}" destId="{C705A925-160C-46AF-9751-F1C8824A7D6E}" srcOrd="0" destOrd="2" presId="urn:microsoft.com/office/officeart/2005/8/layout/hList1"/>
    <dgm:cxn modelId="{6132067F-A053-4C40-8613-5D014F58C882}" srcId="{46CD7DB0-BF86-48C9-A4E1-6BF59BE8574B}" destId="{F77BB20C-2263-4C38-9A3B-04029171391D}" srcOrd="6" destOrd="0" parTransId="{0DB77CEB-85FD-4D1B-ACF0-A6A3FADE98EC}" sibTransId="{EFCA82C9-6DAB-4492-AC46-45BF943B62CB}"/>
    <dgm:cxn modelId="{4A0C32E2-4C72-42CF-89E1-969D9F21D21A}" type="presOf" srcId="{E1A1B539-A8F6-4067-8368-934A3F117E97}" destId="{9E11164B-CC2C-47C8-B576-DFD71A43EE60}" srcOrd="0" destOrd="1" presId="urn:microsoft.com/office/officeart/2005/8/layout/hList1"/>
    <dgm:cxn modelId="{6795B960-53FB-4B65-964F-66BCCC8F6A35}" type="presOf" srcId="{F3DFE879-D697-46ED-BC61-842716355D56}" destId="{E0D17CCE-8D8C-4D64-B866-8C2065A271E9}" srcOrd="0" destOrd="0" presId="urn:microsoft.com/office/officeart/2005/8/layout/hList1"/>
    <dgm:cxn modelId="{0B91C456-7AF5-47C4-8FF8-E80295CEB31F}" srcId="{46CD7DB0-BF86-48C9-A4E1-6BF59BE8574B}" destId="{7E0BCF2B-813A-4C5F-9C5C-ACD70B8915C2}" srcOrd="5" destOrd="0" parTransId="{F0096C69-79F0-4EF7-9ADA-D1419F5C1E6F}" sibTransId="{80A78982-F541-4ECC-B7F4-1629216EE68F}"/>
    <dgm:cxn modelId="{2553CC81-E6B3-4708-875D-1C3DCF6639C9}" srcId="{46CD7DB0-BF86-48C9-A4E1-6BF59BE8574B}" destId="{853D0FE7-7621-434A-AEFF-AAA1EBFE0A47}" srcOrd="0" destOrd="0" parTransId="{7B34701D-DD42-44AC-B1D8-813AEF975F7C}" sibTransId="{78E10BE7-D26C-42C2-8173-66336F73EE39}"/>
    <dgm:cxn modelId="{61ED0C52-CD0D-4C9D-B702-484F0FC3F2BD}" type="presOf" srcId="{853D0FE7-7621-434A-AEFF-AAA1EBFE0A47}" destId="{9E11164B-CC2C-47C8-B576-DFD71A43EE60}" srcOrd="0" destOrd="0" presId="urn:microsoft.com/office/officeart/2005/8/layout/hList1"/>
    <dgm:cxn modelId="{22F45784-0A48-4375-BC2C-8F15F3BED40B}" type="presOf" srcId="{F77BB20C-2263-4C38-9A3B-04029171391D}" destId="{9E11164B-CC2C-47C8-B576-DFD71A43EE60}" srcOrd="0" destOrd="6" presId="urn:microsoft.com/office/officeart/2005/8/layout/hList1"/>
    <dgm:cxn modelId="{25186BAF-2DDE-44EC-98FC-2D478B709CEF}" srcId="{46CD7DB0-BF86-48C9-A4E1-6BF59BE8574B}" destId="{E1A1B539-A8F6-4067-8368-934A3F117E97}" srcOrd="1" destOrd="0" parTransId="{5E282C0F-505B-4898-8E62-754881773186}" sibTransId="{5165D654-585B-4BCD-8138-ABEE84D7829B}"/>
    <dgm:cxn modelId="{5A232D01-01CC-4154-8AF5-62BAAF5202B5}" srcId="{46CD7DB0-BF86-48C9-A4E1-6BF59BE8574B}" destId="{4AFC27B3-8163-4817-99EE-9912A89986E2}" srcOrd="4" destOrd="0" parTransId="{E3E5D8CF-F182-4156-94AF-90309A01E770}" sibTransId="{6EFEBFFD-31BC-483B-B314-9E961B5B75E1}"/>
    <dgm:cxn modelId="{04AB38A8-D9AF-4396-8C15-720310AC6A3E}" type="presOf" srcId="{29DBFAF6-77BB-45A0-894D-BBC9D49F9110}" destId="{9E11164B-CC2C-47C8-B576-DFD71A43EE60}" srcOrd="0" destOrd="7" presId="urn:microsoft.com/office/officeart/2005/8/layout/hList1"/>
    <dgm:cxn modelId="{CDA6CD76-EBF4-4D50-B5D7-CD551E08E1C7}" srcId="{F3DFE879-D697-46ED-BC61-842716355D56}" destId="{7098A130-F965-45F6-87BD-E2972C168619}" srcOrd="1" destOrd="0" parTransId="{65711E33-87FA-4559-A7A1-13B3B2DA63C2}" sibTransId="{9D0896F9-1DE5-425C-B191-9A564F4BEBF8}"/>
    <dgm:cxn modelId="{AB67AFA7-B0B6-4243-A01A-8484E779DBC8}" type="presOf" srcId="{98DBBC70-0EC0-4286-925E-C66A94382636}" destId="{9E11164B-CC2C-47C8-B576-DFD71A43EE60}" srcOrd="0" destOrd="2" presId="urn:microsoft.com/office/officeart/2005/8/layout/hList1"/>
    <dgm:cxn modelId="{3AC5F4E5-349D-40FB-BD7F-8F345FC97CF1}" type="presOf" srcId="{46CD7DB0-BF86-48C9-A4E1-6BF59BE8574B}" destId="{99005F0C-6AA2-4A5A-92E9-88CCC4134124}" srcOrd="0" destOrd="0" presId="urn:microsoft.com/office/officeart/2005/8/layout/hList1"/>
    <dgm:cxn modelId="{DF8B38F5-8BCB-47B9-8EE3-E39AE0ABD25D}" type="presOf" srcId="{7098A130-F965-45F6-87BD-E2972C168619}" destId="{C705A925-160C-46AF-9751-F1C8824A7D6E}" srcOrd="0" destOrd="1" presId="urn:microsoft.com/office/officeart/2005/8/layout/hList1"/>
    <dgm:cxn modelId="{7798CB2C-AEFD-4464-A56A-3265B5CC2C50}" srcId="{F3DFE879-D697-46ED-BC61-842716355D56}" destId="{12A50715-4CC9-4EC9-A84C-D326AEED8F04}" srcOrd="0" destOrd="0" parTransId="{07DF1B7C-8CFE-4478-936E-8CA78D508DAD}" sibTransId="{1194C9A5-0978-4A63-B098-70D10DE8A817}"/>
    <dgm:cxn modelId="{BFC2E2F2-39D5-4288-8C00-022B9C51867D}" type="presOf" srcId="{2D7DFF95-B952-43C7-9E5C-5F19E9BBBFA8}" destId="{C705A925-160C-46AF-9751-F1C8824A7D6E}" srcOrd="0" destOrd="3" presId="urn:microsoft.com/office/officeart/2005/8/layout/hList1"/>
    <dgm:cxn modelId="{17B127E3-BC41-436E-AC41-1E6BC3A36900}" srcId="{F3DFE879-D697-46ED-BC61-842716355D56}" destId="{2D7DFF95-B952-43C7-9E5C-5F19E9BBBFA8}" srcOrd="3" destOrd="0" parTransId="{18FCDE2C-816A-4EE3-9BA4-B4047BCD3B90}" sibTransId="{C4F6A17C-0DAB-49FC-AFE6-F5705B4CB4A7}"/>
    <dgm:cxn modelId="{48432DAC-760B-4B76-AE66-DCE5E4C358D7}" type="presOf" srcId="{C9126F56-BC74-4D7C-B31F-FBB522A64ABF}" destId="{9E11164B-CC2C-47C8-B576-DFD71A43EE60}" srcOrd="0" destOrd="3" presId="urn:microsoft.com/office/officeart/2005/8/layout/hList1"/>
    <dgm:cxn modelId="{0753F26F-D2A6-49FD-A4B7-007447AC124B}" srcId="{F3DFE879-D697-46ED-BC61-842716355D56}" destId="{EED3E8BD-026E-440B-BA31-C39A9E32EBA8}" srcOrd="2" destOrd="0" parTransId="{3306BA09-CFFE-4C03-9CBF-36EFE2C93C9A}" sibTransId="{D1EB9C47-E6CA-4257-8C64-4FFBEC1E1C81}"/>
    <dgm:cxn modelId="{F5BDCCB6-7E1C-4A86-956B-3FB24D7C91E1}" srcId="{46CD7DB0-BF86-48C9-A4E1-6BF59BE8574B}" destId="{E2694CFC-F052-4AE8-A07D-91B7DC0E81A1}" srcOrd="8" destOrd="0" parTransId="{08FD007B-8123-4144-B2AC-B4D70EEEB619}" sibTransId="{75C13968-CEA7-418F-BB3E-C8179E41897C}"/>
    <dgm:cxn modelId="{18AF366B-F4CD-4880-B5CF-72E89BE0BA16}" srcId="{46CD7DB0-BF86-48C9-A4E1-6BF59BE8574B}" destId="{98DBBC70-0EC0-4286-925E-C66A94382636}" srcOrd="2" destOrd="0" parTransId="{31EE4B6B-2DA6-493B-A307-145201FBE6DD}" sibTransId="{4AD77661-DF05-42F9-9A60-22746C530199}"/>
    <dgm:cxn modelId="{CF900485-FEB2-4F13-945A-82CA5DEDB389}" srcId="{46CD7DB0-BF86-48C9-A4E1-6BF59BE8574B}" destId="{C9126F56-BC74-4D7C-B31F-FBB522A64ABF}" srcOrd="3" destOrd="0" parTransId="{450E22DC-E224-4379-B89B-DDA271FCA015}" sibTransId="{D2DCB30F-9A02-4441-AB69-816478ED35CF}"/>
    <dgm:cxn modelId="{62994933-D290-4C64-A889-345072154410}" srcId="{1FC7E555-271F-4F12-80E4-861EDC007365}" destId="{F3DFE879-D697-46ED-BC61-842716355D56}" srcOrd="1" destOrd="0" parTransId="{86814ACF-3775-43B9-9147-95330AF9AA8C}" sibTransId="{11014791-5A59-442C-8C30-111FD478D7F6}"/>
    <dgm:cxn modelId="{8926D6CC-3DCD-4086-8C6A-71F7C74DB09F}" type="presOf" srcId="{7E0BCF2B-813A-4C5F-9C5C-ACD70B8915C2}" destId="{9E11164B-CC2C-47C8-B576-DFD71A43EE60}" srcOrd="0" destOrd="5" presId="urn:microsoft.com/office/officeart/2005/8/layout/hList1"/>
    <dgm:cxn modelId="{D95E7783-354B-4FF7-BD79-6F3528EBE595}" type="presOf" srcId="{12A50715-4CC9-4EC9-A84C-D326AEED8F04}" destId="{C705A925-160C-46AF-9751-F1C8824A7D6E}" srcOrd="0" destOrd="0" presId="urn:microsoft.com/office/officeart/2005/8/layout/hList1"/>
    <dgm:cxn modelId="{63AAF552-2349-475F-A851-8C73651F569C}" type="presOf" srcId="{E2694CFC-F052-4AE8-A07D-91B7DC0E81A1}" destId="{9E11164B-CC2C-47C8-B576-DFD71A43EE60}" srcOrd="0" destOrd="8" presId="urn:microsoft.com/office/officeart/2005/8/layout/hList1"/>
    <dgm:cxn modelId="{2166A1F9-2DCF-4432-992D-3F902C09A56B}" type="presParOf" srcId="{6A4C28A9-9DD4-423E-AAEE-1CDF5CF8B59D}" destId="{C1E97B5B-004D-4A89-BC7D-2583ED9D82C5}" srcOrd="0" destOrd="0" presId="urn:microsoft.com/office/officeart/2005/8/layout/hList1"/>
    <dgm:cxn modelId="{05DD5715-813A-4BF9-AE10-4D213C20DD0D}" type="presParOf" srcId="{C1E97B5B-004D-4A89-BC7D-2583ED9D82C5}" destId="{99005F0C-6AA2-4A5A-92E9-88CCC4134124}" srcOrd="0" destOrd="0" presId="urn:microsoft.com/office/officeart/2005/8/layout/hList1"/>
    <dgm:cxn modelId="{CC3B1E71-C8B5-4855-B7F9-023B203515EF}" type="presParOf" srcId="{C1E97B5B-004D-4A89-BC7D-2583ED9D82C5}" destId="{9E11164B-CC2C-47C8-B576-DFD71A43EE60}" srcOrd="1" destOrd="0" presId="urn:microsoft.com/office/officeart/2005/8/layout/hList1"/>
    <dgm:cxn modelId="{BB7C7E53-2F91-447B-A9C9-8A03FD289B83}" type="presParOf" srcId="{6A4C28A9-9DD4-423E-AAEE-1CDF5CF8B59D}" destId="{8FA780D7-7DBB-42FC-9E73-50064DB78B55}" srcOrd="1" destOrd="0" presId="urn:microsoft.com/office/officeart/2005/8/layout/hList1"/>
    <dgm:cxn modelId="{08DC7586-A168-4AFF-9FFD-94A10A3CEFE5}" type="presParOf" srcId="{6A4C28A9-9DD4-423E-AAEE-1CDF5CF8B59D}" destId="{4E6F06FF-47D9-4EA7-A957-3B5CD17808F9}" srcOrd="2" destOrd="0" presId="urn:microsoft.com/office/officeart/2005/8/layout/hList1"/>
    <dgm:cxn modelId="{2D27707E-A4F7-456B-9940-E3C225082FA4}" type="presParOf" srcId="{4E6F06FF-47D9-4EA7-A957-3B5CD17808F9}" destId="{E0D17CCE-8D8C-4D64-B866-8C2065A271E9}" srcOrd="0" destOrd="0" presId="urn:microsoft.com/office/officeart/2005/8/layout/hList1"/>
    <dgm:cxn modelId="{68FCAD6D-14B4-4150-808F-C19F999F2681}" type="presParOf" srcId="{4E6F06FF-47D9-4EA7-A957-3B5CD17808F9}" destId="{C705A925-160C-46AF-9751-F1C8824A7D6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E0B35-C20B-436B-A4E6-B711AE52CC99}">
      <dsp:nvSpPr>
        <dsp:cNvPr id="0" name=""/>
        <dsp:cNvSpPr/>
      </dsp:nvSpPr>
      <dsp:spPr>
        <a:xfrm>
          <a:off x="-4571346" y="-568859"/>
          <a:ext cx="5445505" cy="5445505"/>
        </a:xfrm>
        <a:prstGeom prst="blockArc">
          <a:avLst>
            <a:gd name="adj1" fmla="val 18900000"/>
            <a:gd name="adj2" fmla="val 2700000"/>
            <a:gd name="adj3" fmla="val 397"/>
          </a:avLst>
        </a:prstGeom>
        <a:noFill/>
        <a:ln w="15875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CBA21B-C7ED-46AE-B476-4D35FF9B3278}">
      <dsp:nvSpPr>
        <dsp:cNvPr id="0" name=""/>
        <dsp:cNvSpPr/>
      </dsp:nvSpPr>
      <dsp:spPr>
        <a:xfrm>
          <a:off x="562199" y="404368"/>
          <a:ext cx="9472131" cy="808736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9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Kehittää energiatehokkaan puurakentamisen menetelmiin ja sovelluksiin perustuvia uusia koulutussisältöjä.</a:t>
          </a:r>
          <a:endParaRPr lang="es-ES" sz="1800" kern="120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sp:txBody>
      <dsp:txXfrm>
        <a:off x="562199" y="404368"/>
        <a:ext cx="9472131" cy="808736"/>
      </dsp:txXfrm>
    </dsp:sp>
    <dsp:sp modelId="{0BA39AEE-9361-41D9-B635-D8C01C3D0AEE}">
      <dsp:nvSpPr>
        <dsp:cNvPr id="0" name=""/>
        <dsp:cNvSpPr/>
      </dsp:nvSpPr>
      <dsp:spPr>
        <a:xfrm>
          <a:off x="56739" y="303276"/>
          <a:ext cx="1010920" cy="10109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3B530-B2F3-4B2F-A3F9-44979AA45320}">
      <dsp:nvSpPr>
        <dsp:cNvPr id="0" name=""/>
        <dsp:cNvSpPr/>
      </dsp:nvSpPr>
      <dsp:spPr>
        <a:xfrm>
          <a:off x="844060" y="1488984"/>
          <a:ext cx="9178155" cy="1058287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9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Kehitellä opetusmateriaaleja ja laatia yleisohjeistus ammatillisen koulutuksen integraation lisäämiseksi sekä kouluttajan opas ammatillisen koulutuksen tarjoajille siitä, kuinka integroida uudet puuntyöstöteknologiat ja prosessit osaksi heidän tarjoamiaan työpaikalla oppimisen ja oppisopimuskoulutuksen ohjelmia.</a:t>
          </a:r>
          <a:endParaRPr lang="de-DE" sz="1800" kern="120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sp:txBody>
      <dsp:txXfrm>
        <a:off x="844060" y="1488984"/>
        <a:ext cx="9178155" cy="1058287"/>
      </dsp:txXfrm>
    </dsp:sp>
    <dsp:sp modelId="{D402C68C-ADA0-4BB8-9637-B4A5813996CC}">
      <dsp:nvSpPr>
        <dsp:cNvPr id="0" name=""/>
        <dsp:cNvSpPr/>
      </dsp:nvSpPr>
      <dsp:spPr>
        <a:xfrm>
          <a:off x="350715" y="1516379"/>
          <a:ext cx="1010920" cy="10109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72C44-DBA5-45A2-9B11-B152896C7DD9}">
      <dsp:nvSpPr>
        <dsp:cNvPr id="0" name=""/>
        <dsp:cNvSpPr/>
      </dsp:nvSpPr>
      <dsp:spPr>
        <a:xfrm>
          <a:off x="562199" y="2830576"/>
          <a:ext cx="9472131" cy="808736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9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Parantaa yhteistyötä ammatillisen koulutuksen tarjoajien ja yritysten välillä, ja näin luoda oppijoille tilaisuuksia soveltaa saatuja tietoja ja taitoja todellisissa työskentelytilanteissa</a:t>
          </a:r>
          <a:r>
            <a:rPr lang="en-US" sz="1600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.</a:t>
          </a:r>
          <a:endParaRPr lang="es-ES" sz="1600" kern="120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sp:txBody>
      <dsp:txXfrm>
        <a:off x="562199" y="2830576"/>
        <a:ext cx="9472131" cy="808736"/>
      </dsp:txXfrm>
    </dsp:sp>
    <dsp:sp modelId="{4A870ECE-823D-4E18-9A42-6701CC6414CF}">
      <dsp:nvSpPr>
        <dsp:cNvPr id="0" name=""/>
        <dsp:cNvSpPr/>
      </dsp:nvSpPr>
      <dsp:spPr>
        <a:xfrm>
          <a:off x="56739" y="2729484"/>
          <a:ext cx="1010920" cy="10109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CA1AA-5A3F-49ED-99C0-E899DFAED454}">
      <dsp:nvSpPr>
        <dsp:cNvPr id="0" name=""/>
        <dsp:cNvSpPr/>
      </dsp:nvSpPr>
      <dsp:spPr>
        <a:xfrm>
          <a:off x="2363547" y="2316260"/>
          <a:ext cx="1589961" cy="136527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Rakennus-alan työnantajat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sp:txBody>
      <dsp:txXfrm>
        <a:off x="2609817" y="2527728"/>
        <a:ext cx="1097421" cy="942340"/>
      </dsp:txXfrm>
    </dsp:sp>
    <dsp:sp modelId="{C7326F1D-990D-4871-B0C9-873E6F76162C}">
      <dsp:nvSpPr>
        <dsp:cNvPr id="0" name=""/>
        <dsp:cNvSpPr/>
      </dsp:nvSpPr>
      <dsp:spPr>
        <a:xfrm>
          <a:off x="2465655" y="2878684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22639D-CB6A-4B62-952D-E7D1499414EF}">
      <dsp:nvSpPr>
        <dsp:cNvPr id="0" name=""/>
        <dsp:cNvSpPr/>
      </dsp:nvSpPr>
      <dsp:spPr>
        <a:xfrm>
          <a:off x="1059474" y="1513408"/>
          <a:ext cx="1589961" cy="13652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/>
          <a:srcRect/>
          <a:stretch>
            <a:fillRect l="-5000" r="-5000"/>
          </a:stretch>
        </a:blipFill>
        <a:ln w="12700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707EE-AF53-426F-9601-ABF3E7BF6BEB}">
      <dsp:nvSpPr>
        <dsp:cNvPr id="0" name=""/>
        <dsp:cNvSpPr/>
      </dsp:nvSpPr>
      <dsp:spPr>
        <a:xfrm>
          <a:off x="2148674" y="2697585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7012"/>
              <a:satOff val="25"/>
              <a:lumOff val="-58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F1BF9-F862-4C95-BC7A-EED3CD6817A4}">
      <dsp:nvSpPr>
        <dsp:cNvPr id="0" name=""/>
        <dsp:cNvSpPr/>
      </dsp:nvSpPr>
      <dsp:spPr>
        <a:xfrm>
          <a:off x="3635463" y="1358609"/>
          <a:ext cx="1814702" cy="166696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VET- ja WBL-oppisopimus-opiskelijat rakennusalalla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sp:txBody>
      <dsp:txXfrm>
        <a:off x="3925602" y="1625126"/>
        <a:ext cx="1234424" cy="1133927"/>
      </dsp:txXfrm>
    </dsp:sp>
    <dsp:sp modelId="{59B5CEFA-A098-4F2E-B874-1366B341B52D}">
      <dsp:nvSpPr>
        <dsp:cNvPr id="0" name=""/>
        <dsp:cNvSpPr/>
      </dsp:nvSpPr>
      <dsp:spPr>
        <a:xfrm>
          <a:off x="4862511" y="2745523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4025"/>
              <a:satOff val="49"/>
              <a:lumOff val="-11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37FA7-AB96-4B10-B690-BCC429A5ACCC}">
      <dsp:nvSpPr>
        <dsp:cNvPr id="0" name=""/>
        <dsp:cNvSpPr/>
      </dsp:nvSpPr>
      <dsp:spPr>
        <a:xfrm>
          <a:off x="5195448" y="2265496"/>
          <a:ext cx="1589961" cy="13652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A0D330-08AA-414C-B8AF-98E74DEB6692}">
      <dsp:nvSpPr>
        <dsp:cNvPr id="0" name=""/>
        <dsp:cNvSpPr/>
      </dsp:nvSpPr>
      <dsp:spPr>
        <a:xfrm>
          <a:off x="5202143" y="2872970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1037"/>
              <a:satOff val="74"/>
              <a:lumOff val="-176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122E2-5448-48FC-A4C6-8519A7AC3804}">
      <dsp:nvSpPr>
        <dsp:cNvPr id="0" name=""/>
        <dsp:cNvSpPr/>
      </dsp:nvSpPr>
      <dsp:spPr>
        <a:xfrm>
          <a:off x="2347505" y="727037"/>
          <a:ext cx="1589961" cy="136527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VET- ja WBL-koulutusten tarjoajat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sp:txBody>
      <dsp:txXfrm>
        <a:off x="2593775" y="938505"/>
        <a:ext cx="1097421" cy="942340"/>
      </dsp:txXfrm>
    </dsp:sp>
    <dsp:sp modelId="{878C28DB-5710-40C2-83A9-1BE7D39B3698}">
      <dsp:nvSpPr>
        <dsp:cNvPr id="0" name=""/>
        <dsp:cNvSpPr/>
      </dsp:nvSpPr>
      <dsp:spPr>
        <a:xfrm>
          <a:off x="3424555" y="812761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68050"/>
              <a:satOff val="98"/>
              <a:lumOff val="-23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01E3AA-F5E5-4852-B3B4-3BE5388DC230}">
      <dsp:nvSpPr>
        <dsp:cNvPr id="0" name=""/>
        <dsp:cNvSpPr/>
      </dsp:nvSpPr>
      <dsp:spPr>
        <a:xfrm>
          <a:off x="3795962" y="0"/>
          <a:ext cx="1589961" cy="13652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6D1C04-C09C-4A9A-A0E6-0CD716B29ED9}">
      <dsp:nvSpPr>
        <dsp:cNvPr id="0" name=""/>
        <dsp:cNvSpPr/>
      </dsp:nvSpPr>
      <dsp:spPr>
        <a:xfrm>
          <a:off x="3840643" y="604835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835062"/>
              <a:satOff val="123"/>
              <a:lumOff val="-294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FD7981-35D3-408C-963D-60994465D9E7}">
      <dsp:nvSpPr>
        <dsp:cNvPr id="0" name=""/>
        <dsp:cNvSpPr/>
      </dsp:nvSpPr>
      <dsp:spPr>
        <a:xfrm>
          <a:off x="5143425" y="679015"/>
          <a:ext cx="1854436" cy="151933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Ammatillisen koulutuksen viranomaiset ja urakehitystä ohjaavat tahot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sp:txBody>
      <dsp:txXfrm>
        <a:off x="5424572" y="909358"/>
        <a:ext cx="1292142" cy="1058647"/>
      </dsp:txXfrm>
    </dsp:sp>
    <dsp:sp modelId="{F8F120EB-55CA-4CD1-AEB1-84783F75F0D9}">
      <dsp:nvSpPr>
        <dsp:cNvPr id="0" name=""/>
        <dsp:cNvSpPr/>
      </dsp:nvSpPr>
      <dsp:spPr>
        <a:xfrm>
          <a:off x="6686975" y="1157705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002075"/>
              <a:satOff val="147"/>
              <a:lumOff val="-35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56E5FD-AF72-4371-A5EF-83C25B995706}">
      <dsp:nvSpPr>
        <dsp:cNvPr id="0" name=""/>
        <dsp:cNvSpPr/>
      </dsp:nvSpPr>
      <dsp:spPr>
        <a:xfrm>
          <a:off x="6676484" y="1503277"/>
          <a:ext cx="1589961" cy="146509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F03969-5911-4940-933B-3C721E33C500}">
      <dsp:nvSpPr>
        <dsp:cNvPr id="0" name=""/>
        <dsp:cNvSpPr/>
      </dsp:nvSpPr>
      <dsp:spPr>
        <a:xfrm>
          <a:off x="6860316" y="1825218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169087"/>
              <a:satOff val="172"/>
              <a:lumOff val="-411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BBC759-5570-4308-8041-9147F0CA8A39}">
      <dsp:nvSpPr>
        <dsp:cNvPr id="0" name=""/>
        <dsp:cNvSpPr/>
      </dsp:nvSpPr>
      <dsp:spPr>
        <a:xfrm>
          <a:off x="6692034" y="0"/>
          <a:ext cx="1589961" cy="1349097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Alan edustajat ja päättäjät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sp:txBody>
      <dsp:txXfrm>
        <a:off x="6936956" y="207818"/>
        <a:ext cx="1100118" cy="933461"/>
      </dsp:txXfrm>
    </dsp:sp>
    <dsp:sp modelId="{0106BD11-59A5-4B57-AF8E-6AA63383F661}">
      <dsp:nvSpPr>
        <dsp:cNvPr id="0" name=""/>
        <dsp:cNvSpPr/>
      </dsp:nvSpPr>
      <dsp:spPr>
        <a:xfrm>
          <a:off x="7768894" y="156999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336100"/>
              <a:satOff val="196"/>
              <a:lumOff val="-47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74F8A0-CB34-445C-B863-1FCDC14E6202}">
      <dsp:nvSpPr>
        <dsp:cNvPr id="0" name=""/>
        <dsp:cNvSpPr/>
      </dsp:nvSpPr>
      <dsp:spPr>
        <a:xfrm>
          <a:off x="8022087" y="768277"/>
          <a:ext cx="1589961" cy="13652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9DED44-DEB4-4243-B81D-86A9BF90D613}">
      <dsp:nvSpPr>
        <dsp:cNvPr id="0" name=""/>
        <dsp:cNvSpPr/>
      </dsp:nvSpPr>
      <dsp:spPr>
        <a:xfrm>
          <a:off x="8336903" y="862005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503112"/>
              <a:satOff val="221"/>
              <a:lumOff val="-529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578F2-8161-4BB1-AE54-9CFA19206E2D}">
      <dsp:nvSpPr>
        <dsp:cNvPr id="0" name=""/>
        <dsp:cNvSpPr/>
      </dsp:nvSpPr>
      <dsp:spPr>
        <a:xfrm>
          <a:off x="7964022" y="2299121"/>
          <a:ext cx="1589961" cy="136527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b="1" kern="1200" dirty="0">
              <a:solidFill>
                <a:prstClr val="black"/>
              </a:solidFill>
              <a:latin typeface="Speak Pro" panose="020F0502020204030204"/>
              <a:ea typeface="+mn-ea"/>
              <a:cs typeface="+mn-cs"/>
            </a:rPr>
            <a:t>Järjestöt, verkostot ja yhteisö-kumppanit</a:t>
          </a:r>
          <a:endParaRPr lang="en-GB" sz="1600" b="1" kern="1200" noProof="0" dirty="0">
            <a:solidFill>
              <a:prstClr val="black"/>
            </a:solidFill>
            <a:latin typeface="Speak Pro" panose="020F0502020204030204"/>
            <a:ea typeface="+mn-ea"/>
            <a:cs typeface="+mn-cs"/>
          </a:endParaRPr>
        </a:p>
      </dsp:txBody>
      <dsp:txXfrm>
        <a:off x="8210292" y="2510589"/>
        <a:ext cx="1097421" cy="942340"/>
      </dsp:txXfrm>
    </dsp:sp>
    <dsp:sp modelId="{4DEEE8CC-E529-4B01-8CCB-FFC0450520A5}">
      <dsp:nvSpPr>
        <dsp:cNvPr id="0" name=""/>
        <dsp:cNvSpPr/>
      </dsp:nvSpPr>
      <dsp:spPr>
        <a:xfrm>
          <a:off x="8289036" y="3423273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70125"/>
              <a:satOff val="245"/>
              <a:lumOff val="-588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3DB7FA-D7A1-4AC4-8CBD-AF0DF855B2B8}">
      <dsp:nvSpPr>
        <dsp:cNvPr id="0" name=""/>
        <dsp:cNvSpPr/>
      </dsp:nvSpPr>
      <dsp:spPr>
        <a:xfrm>
          <a:off x="6563692" y="3014290"/>
          <a:ext cx="1589961" cy="13652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41D22-5ACD-4CD5-9BB5-84D2A283B4FB}">
      <dsp:nvSpPr>
        <dsp:cNvPr id="0" name=""/>
        <dsp:cNvSpPr/>
      </dsp:nvSpPr>
      <dsp:spPr>
        <a:xfrm>
          <a:off x="7920084" y="3629454"/>
          <a:ext cx="185467" cy="16000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7137"/>
              <a:satOff val="270"/>
              <a:lumOff val="-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D5DE7-F7FC-4CB3-81A5-89530D10AE6E}">
      <dsp:nvSpPr>
        <dsp:cNvPr id="0" name=""/>
        <dsp:cNvSpPr/>
      </dsp:nvSpPr>
      <dsp:spPr>
        <a:xfrm>
          <a:off x="1451971" y="1030049"/>
          <a:ext cx="1151240" cy="11050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A55830-17BD-43B0-AC51-F79C46BBCFF3}">
      <dsp:nvSpPr>
        <dsp:cNvPr id="0" name=""/>
        <dsp:cNvSpPr/>
      </dsp:nvSpPr>
      <dsp:spPr>
        <a:xfrm>
          <a:off x="414260" y="2222633"/>
          <a:ext cx="3292121" cy="646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fi-FI" sz="1900" kern="1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O1 UPWOOD-selvitys työpaikalla oppimisen tuloksista</a:t>
          </a:r>
          <a:endParaRPr lang="en-GB" sz="1900" b="1" kern="1200" noProof="0" dirty="0">
            <a:effectLst/>
            <a:latin typeface="Bahnschrift SemiBold SemiConden" panose="020B0502040204020203" pitchFamily="34" charset="0"/>
          </a:endParaRPr>
        </a:p>
      </dsp:txBody>
      <dsp:txXfrm>
        <a:off x="414260" y="2222633"/>
        <a:ext cx="3292121" cy="646734"/>
      </dsp:txXfrm>
    </dsp:sp>
    <dsp:sp modelId="{98670840-0329-4479-BC9E-FBB20689B381}">
      <dsp:nvSpPr>
        <dsp:cNvPr id="0" name=""/>
        <dsp:cNvSpPr/>
      </dsp:nvSpPr>
      <dsp:spPr>
        <a:xfrm>
          <a:off x="459549" y="3094015"/>
          <a:ext cx="3064023" cy="22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Nykyisten ja tulevaisuuden taito- ja tietotarpeiden analyysi, jonka pohjalta kehitellään keinoja tavoiteltaviin oppimistuloksiin pääsemiseksi</a:t>
          </a:r>
          <a:r>
            <a:rPr lang="en-US" sz="1700" b="1" kern="1200" dirty="0"/>
            <a:t>.</a:t>
          </a:r>
          <a:endParaRPr lang="es-ES" sz="1700" kern="1200" dirty="0"/>
        </a:p>
      </dsp:txBody>
      <dsp:txXfrm>
        <a:off x="459549" y="3094015"/>
        <a:ext cx="3064023" cy="22103"/>
      </dsp:txXfrm>
    </dsp:sp>
    <dsp:sp modelId="{9D6C4125-FA12-4B07-AA07-87A6395B0533}">
      <dsp:nvSpPr>
        <dsp:cNvPr id="0" name=""/>
        <dsp:cNvSpPr/>
      </dsp:nvSpPr>
      <dsp:spPr>
        <a:xfrm>
          <a:off x="6575850" y="1109051"/>
          <a:ext cx="1151240" cy="11050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7CDD7F-A9C2-4E62-BF77-FF20C73DD6CD}">
      <dsp:nvSpPr>
        <dsp:cNvPr id="0" name=""/>
        <dsp:cNvSpPr/>
      </dsp:nvSpPr>
      <dsp:spPr>
        <a:xfrm>
          <a:off x="4619502" y="2287700"/>
          <a:ext cx="5105282" cy="646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fi-FI" sz="2000" kern="1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O2 UPWOOD-opintopaketit ja avoimet koulutusmateriaalit</a:t>
          </a:r>
          <a:endParaRPr lang="es-E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Bahnschrift SemiBold SemiConden" panose="020B0502040204020203" pitchFamily="34" charset="0"/>
            <a:ea typeface="+mn-ea"/>
            <a:cs typeface="+mn-cs"/>
          </a:endParaRPr>
        </a:p>
      </dsp:txBody>
      <dsp:txXfrm>
        <a:off x="4619502" y="2287700"/>
        <a:ext cx="5105282" cy="646734"/>
      </dsp:txXfrm>
    </dsp:sp>
    <dsp:sp modelId="{22B52FA8-323D-4237-8579-6C0956CDE855}">
      <dsp:nvSpPr>
        <dsp:cNvPr id="0" name=""/>
        <dsp:cNvSpPr/>
      </dsp:nvSpPr>
      <dsp:spPr>
        <a:xfrm>
          <a:off x="4636102" y="3018345"/>
          <a:ext cx="5190565" cy="27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Innovatiiviseen ja energiatehokkaaseen puuntyöstötekniikkaan ja -menetelmiin sekä niiden käytännön sovelluksiin perehdyttävän opintojakson rakenteellinen suunnittelu.</a:t>
          </a:r>
          <a:endParaRPr lang="en-GB" sz="17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Speak Pro" panose="020F0502020204030204"/>
            <a:ea typeface="+mn-ea"/>
            <a:cs typeface="+mn-cs"/>
          </a:endParaRPr>
        </a:p>
        <a:p>
          <a:pPr lvl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Näitä tarpeita vastaavan, avoimena koulutusmateriaalina tarjolle tuotavan opetusmateriaalin tuottaminen.</a:t>
          </a:r>
        </a:p>
      </dsp:txBody>
      <dsp:txXfrm>
        <a:off x="4636102" y="3018345"/>
        <a:ext cx="5190565" cy="279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CE680D-155B-47C3-9A52-78843AD6D5B6}">
      <dsp:nvSpPr>
        <dsp:cNvPr id="0" name=""/>
        <dsp:cNvSpPr/>
      </dsp:nvSpPr>
      <dsp:spPr>
        <a:xfrm>
          <a:off x="1463328" y="357139"/>
          <a:ext cx="1430789" cy="143078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F20899-AF1D-406D-B655-4FA20D549732}">
      <dsp:nvSpPr>
        <dsp:cNvPr id="0" name=""/>
        <dsp:cNvSpPr/>
      </dsp:nvSpPr>
      <dsp:spPr>
        <a:xfrm>
          <a:off x="0" y="2062588"/>
          <a:ext cx="4087968" cy="1188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i-FI" sz="2000" kern="1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03 Verkko-opetuskokonaisuudet</a:t>
          </a:r>
          <a:endParaRPr lang="en-GB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Bahnschrift SemiBold SemiConden" panose="020B0502040204020203" pitchFamily="34" charset="0"/>
            <a:ea typeface="+mn-ea"/>
            <a:cs typeface="+mn-cs"/>
          </a:endParaRPr>
        </a:p>
      </dsp:txBody>
      <dsp:txXfrm>
        <a:off x="0" y="2062588"/>
        <a:ext cx="4087968" cy="1188065"/>
      </dsp:txXfrm>
    </dsp:sp>
    <dsp:sp modelId="{487F79D7-FB55-41FC-A143-A3D5CDEC3469}">
      <dsp:nvSpPr>
        <dsp:cNvPr id="0" name=""/>
        <dsp:cNvSpPr/>
      </dsp:nvSpPr>
      <dsp:spPr>
        <a:xfrm>
          <a:off x="57567" y="2969132"/>
          <a:ext cx="4087968" cy="1321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Rakennusalan puuntyöstöä koskevien verkko-opetuskokonaisuuksien kehittely, testaus ja julkaiseminen sekä innovatiivisten ja joustavien ammatillisen koulutuksen käytänteiden edistäminen.</a:t>
          </a:r>
          <a:endParaRPr lang="es-ES" sz="17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Speak Pro" panose="020F0502020204030204"/>
            <a:ea typeface="+mn-ea"/>
            <a:cs typeface="+mn-cs"/>
          </a:endParaRPr>
        </a:p>
      </dsp:txBody>
      <dsp:txXfrm>
        <a:off x="57567" y="2969132"/>
        <a:ext cx="4087968" cy="1321158"/>
      </dsp:txXfrm>
    </dsp:sp>
    <dsp:sp modelId="{426BE73A-46E6-404E-89AD-58C69354C72D}">
      <dsp:nvSpPr>
        <dsp:cNvPr id="0" name=""/>
        <dsp:cNvSpPr/>
      </dsp:nvSpPr>
      <dsp:spPr>
        <a:xfrm>
          <a:off x="6910711" y="429512"/>
          <a:ext cx="1430789" cy="1430789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98623C-C148-484C-BBC4-3976851C592A}">
      <dsp:nvSpPr>
        <dsp:cNvPr id="0" name=""/>
        <dsp:cNvSpPr/>
      </dsp:nvSpPr>
      <dsp:spPr>
        <a:xfrm>
          <a:off x="4663400" y="1903583"/>
          <a:ext cx="5764240" cy="1189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fi-FI" sz="2000" kern="1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04 Viitekehys ekologisten ja energiatehokkaiden komponenttien käytön </a:t>
          </a:r>
          <a:r>
            <a:rPr lang="fi-FI" sz="2000" kern="120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sisällyttämiseksi rakennus-sektorin työpaikalla </a:t>
          </a:r>
          <a:r>
            <a:rPr lang="fi-FI" sz="2000" kern="1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oppimisen opintojaksoihin ja osaamisen todentamisjärjestelmiin</a:t>
          </a:r>
          <a:endParaRPr lang="en-GB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Bahnschrift SemiBold SemiConden" panose="020B0502040204020203" pitchFamily="34" charset="0"/>
            <a:ea typeface="+mn-ea"/>
            <a:cs typeface="+mn-cs"/>
          </a:endParaRPr>
        </a:p>
      </dsp:txBody>
      <dsp:txXfrm>
        <a:off x="4663400" y="1903583"/>
        <a:ext cx="5764240" cy="1189971"/>
      </dsp:txXfrm>
    </dsp:sp>
    <dsp:sp modelId="{92A671D0-B4CE-4333-977F-B01118B1280A}">
      <dsp:nvSpPr>
        <dsp:cNvPr id="0" name=""/>
        <dsp:cNvSpPr/>
      </dsp:nvSpPr>
      <dsp:spPr>
        <a:xfrm>
          <a:off x="4776882" y="3160986"/>
          <a:ext cx="5675449" cy="1319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Keskeisten päättäjätahojen ja sidosryhmien hyväksynnän hakeminen </a:t>
          </a:r>
          <a:r>
            <a:rPr lang="fi-FI" sz="17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UPWOODin</a:t>
          </a:r>
          <a:r>
            <a:rPr lang="fi-FI" sz="17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peak Pro" panose="020F0502020204030204"/>
              <a:ea typeface="+mn-ea"/>
              <a:cs typeface="+mn-cs"/>
            </a:rPr>
            <a:t> koulutustuotteille sekä niiden tuen saaminen rakentamisessa vaadittavien puuntyöstötaitojen liittämiseksi osaksi ammatillisen osaamisen standardeja.</a:t>
          </a:r>
          <a:endParaRPr lang="es-ES" sz="17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Speak Pro" panose="020F0502020204030204"/>
            <a:ea typeface="+mn-ea"/>
            <a:cs typeface="+mn-cs"/>
          </a:endParaRPr>
        </a:p>
      </dsp:txBody>
      <dsp:txXfrm>
        <a:off x="4776882" y="3160986"/>
        <a:ext cx="5675449" cy="13198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4AD63E-AEF4-47DE-AA5F-C575543BB2E9}">
      <dsp:nvSpPr>
        <dsp:cNvPr id="0" name=""/>
        <dsp:cNvSpPr/>
      </dsp:nvSpPr>
      <dsp:spPr>
        <a:xfrm>
          <a:off x="49" y="52492"/>
          <a:ext cx="4700141" cy="61995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>
              <a:solidFill>
                <a:schemeClr val="bg1"/>
              </a:solidFill>
              <a:latin typeface="Adobe Heiti Std R" panose="020B0400000000000000" pitchFamily="34" charset="-128"/>
              <a:ea typeface="Adobe Heiti Std R" panose="020B0400000000000000" pitchFamily="34" charset="-128"/>
            </a:rPr>
            <a:t>LU1</a:t>
          </a:r>
          <a:r>
            <a:rPr lang="en-GB" sz="1400" b="0" kern="1200" dirty="0" smtClean="0">
              <a:solidFill>
                <a:schemeClr val="bg1"/>
              </a:solidFill>
              <a:latin typeface="Adobe Heiti Std R" panose="020B0400000000000000" pitchFamily="34" charset="-128"/>
              <a:ea typeface="Adobe Heiti Std R" panose="020B0400000000000000" pitchFamily="34" charset="-128"/>
            </a:rPr>
            <a:t>: </a:t>
          </a:r>
          <a:r>
            <a:rPr lang="fi-FI" sz="1400" b="0" kern="1200" dirty="0" smtClean="0">
              <a:solidFill>
                <a:schemeClr val="bg1"/>
              </a:solidFill>
              <a:ea typeface="Adobe Heiti Std R" panose="020B0400000000000000" pitchFamily="34" charset="-128"/>
            </a:rPr>
            <a:t>Puulaadut ja puun eri käyttötavat rakentamisessa</a:t>
          </a:r>
          <a:endParaRPr lang="en-GB" sz="1400" b="0" kern="1200" dirty="0">
            <a:solidFill>
              <a:schemeClr val="bg1"/>
            </a:solidFill>
            <a:latin typeface="Adobe Heiti Std R" panose="020B0400000000000000" pitchFamily="34" charset="-128"/>
            <a:ea typeface="Adobe Heiti Std R" panose="020B0400000000000000" pitchFamily="34" charset="-128"/>
          </a:endParaRPr>
        </a:p>
      </dsp:txBody>
      <dsp:txXfrm>
        <a:off x="49" y="52492"/>
        <a:ext cx="4700141" cy="619955"/>
      </dsp:txXfrm>
    </dsp:sp>
    <dsp:sp modelId="{1D293B13-86C5-432E-A681-F5CB3F6A11B8}">
      <dsp:nvSpPr>
        <dsp:cNvPr id="0" name=""/>
        <dsp:cNvSpPr/>
      </dsp:nvSpPr>
      <dsp:spPr>
        <a:xfrm>
          <a:off x="49" y="672448"/>
          <a:ext cx="4700141" cy="338612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700" kern="1200" dirty="0" smtClean="0"/>
            <a:t>Puun ominaisuudet (</a:t>
          </a:r>
          <a:r>
            <a:rPr lang="fi-FI" sz="1700" kern="1200" dirty="0" err="1" smtClean="0"/>
            <a:t>fysikaalis</a:t>
          </a:r>
          <a:r>
            <a:rPr lang="fi-FI" sz="1700" kern="1200" dirty="0" smtClean="0"/>
            <a:t>-mekaaniset, teknologiset, toiminnalliset jne.), sen rajoitteet ja puurakentamisen fysiikka</a:t>
          </a:r>
          <a:endParaRPr lang="en-GB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700" kern="1200" dirty="0" smtClean="0"/>
            <a:t>Puun ominaisuuksien, puunsuojauksen ja puun kestävyyden parantamismahdollisuudet.</a:t>
          </a:r>
          <a:endParaRPr lang="en-GB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700" kern="1200" dirty="0" smtClean="0"/>
            <a:t>Puun saatavuus ja ympäristöystävällisyys rakennusmateriaalina.</a:t>
          </a:r>
          <a:endParaRPr lang="en-GB" sz="1700" kern="1200" dirty="0"/>
        </a:p>
      </dsp:txBody>
      <dsp:txXfrm>
        <a:off x="49" y="672448"/>
        <a:ext cx="4700141" cy="3386129"/>
      </dsp:txXfrm>
    </dsp:sp>
    <dsp:sp modelId="{F36B8218-887C-4CCC-9285-CEBC5F8448E4}">
      <dsp:nvSpPr>
        <dsp:cNvPr id="0" name=""/>
        <dsp:cNvSpPr/>
      </dsp:nvSpPr>
      <dsp:spPr>
        <a:xfrm>
          <a:off x="5128983" y="78003"/>
          <a:ext cx="4700141" cy="619955"/>
        </a:xfrm>
        <a:prstGeom prst="rect">
          <a:avLst/>
        </a:prstGeom>
        <a:gradFill rotWithShape="0">
          <a:gsLst>
            <a:gs pos="0">
              <a:schemeClr val="accent5">
                <a:hueOff val="-1837137"/>
                <a:satOff val="270"/>
                <a:lumOff val="-6471"/>
                <a:alphaOff val="0"/>
                <a:shade val="85000"/>
                <a:satMod val="130000"/>
              </a:schemeClr>
            </a:gs>
            <a:gs pos="34000">
              <a:schemeClr val="accent5">
                <a:hueOff val="-1837137"/>
                <a:satOff val="270"/>
                <a:lumOff val="-6471"/>
                <a:alphaOff val="0"/>
                <a:shade val="87000"/>
                <a:satMod val="125000"/>
              </a:schemeClr>
            </a:gs>
            <a:gs pos="70000">
              <a:schemeClr val="accent5">
                <a:hueOff val="-1837137"/>
                <a:satOff val="270"/>
                <a:lumOff val="-647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1837137"/>
                <a:satOff val="270"/>
                <a:lumOff val="-647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-1837137"/>
              <a:satOff val="270"/>
              <a:lumOff val="-6471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prstClr val="white"/>
              </a:solidFill>
              <a:latin typeface="Adobe Heiti Std R" panose="020B0400000000000000" pitchFamily="34" charset="-128"/>
              <a:ea typeface="Adobe Heiti Std R" panose="020B0400000000000000" pitchFamily="34" charset="-128"/>
              <a:cs typeface="+mn-cs"/>
            </a:rPr>
            <a:t>LU2: </a:t>
          </a:r>
          <a:r>
            <a:rPr lang="fi-FI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Puurakentaminen, puuta hyödyntävät perusparannustyöt ja korjausrakentaminen</a:t>
          </a:r>
          <a:endParaRPr lang="en-GB" sz="1400" b="0" kern="1200" dirty="0">
            <a:solidFill>
              <a:prstClr val="white"/>
            </a:solidFill>
            <a:latin typeface="Adobe Heiti Std R" panose="020B0400000000000000" pitchFamily="34" charset="-128"/>
            <a:ea typeface="Adobe Heiti Std R" panose="020B0400000000000000" pitchFamily="34" charset="-128"/>
            <a:cs typeface="+mn-cs"/>
          </a:endParaRPr>
        </a:p>
      </dsp:txBody>
      <dsp:txXfrm>
        <a:off x="5128983" y="78003"/>
        <a:ext cx="4700141" cy="619955"/>
      </dsp:txXfrm>
    </dsp:sp>
    <dsp:sp modelId="{CCE2EF00-CA9D-4491-B0AE-730A827091CB}">
      <dsp:nvSpPr>
        <dsp:cNvPr id="0" name=""/>
        <dsp:cNvSpPr/>
      </dsp:nvSpPr>
      <dsp:spPr>
        <a:xfrm>
          <a:off x="5175515" y="724940"/>
          <a:ext cx="4700141" cy="3386129"/>
        </a:xfrm>
        <a:prstGeom prst="rect">
          <a:avLst/>
        </a:prstGeom>
        <a:solidFill>
          <a:schemeClr val="accent5">
            <a:tint val="40000"/>
            <a:alpha val="90000"/>
            <a:hueOff val="-1769133"/>
            <a:satOff val="-2316"/>
            <a:lumOff val="-113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769133"/>
              <a:satOff val="-2316"/>
              <a:lumOff val="-11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700" kern="1200" dirty="0" smtClean="0"/>
            <a:t> </a:t>
          </a:r>
          <a:r>
            <a:rPr lang="en-US" sz="1700" kern="1200" dirty="0" err="1" smtClean="0"/>
            <a:t>Puurakenteiden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suorituskyky</a:t>
          </a:r>
          <a:r>
            <a:rPr lang="en-US" sz="1700" kern="1200" dirty="0" smtClean="0"/>
            <a:t> ja </a:t>
          </a:r>
          <a:r>
            <a:rPr lang="en-US" sz="1700" kern="1200" dirty="0" err="1" smtClean="0"/>
            <a:t>kestävyys</a:t>
          </a:r>
          <a:endParaRPr lang="en-GB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700" kern="1200" dirty="0" smtClean="0"/>
            <a:t>Sahatavaran</a:t>
          </a:r>
          <a:r>
            <a:rPr lang="fi-FI" sz="1700" kern="1200" dirty="0" smtClean="0"/>
            <a:t>, puupohjaisten paneelien ja rakennepuutuotteiden (EWP) käytön yleisohjeet.</a:t>
          </a:r>
          <a:endParaRPr lang="en-GB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700" kern="1200" dirty="0" smtClean="0"/>
            <a:t>  Laminoidun liimapuun (GLT) ja </a:t>
          </a:r>
          <a:r>
            <a:rPr lang="fi-FI" sz="1700" kern="1200" dirty="0" err="1" smtClean="0"/>
            <a:t>ristiinlaminoidun</a:t>
          </a:r>
          <a:r>
            <a:rPr lang="fi-FI" sz="1700" kern="1200" dirty="0" smtClean="0"/>
            <a:t> puutavaran (CLT) käytön yleisohjeet.</a:t>
          </a:r>
          <a:endParaRPr lang="en-GB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700" kern="1200" dirty="0" smtClean="0"/>
            <a:t> Eri rakennustuotteiden (ikkunoiden, ovien jne.) käyttöä koskevat yleisohjeet</a:t>
          </a:r>
          <a:endParaRPr lang="en-GB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en-US" sz="1700" kern="1200" dirty="0" smtClean="0"/>
            <a:t> Liittimien ja </a:t>
          </a:r>
          <a:r>
            <a:rPr lang="en-US" sz="1700" kern="1200" dirty="0" err="1" smtClean="0"/>
            <a:t>liimojen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käyttö</a:t>
          </a:r>
          <a:r>
            <a:rPr lang="en-US" sz="1700" kern="1200" dirty="0" smtClean="0"/>
            <a:t>.</a:t>
          </a:r>
          <a:endParaRPr lang="en-GB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700" kern="1200" dirty="0" smtClean="0"/>
            <a:t> Puuelementtien kunnostus, rekonstruointi ja purkaminen</a:t>
          </a:r>
          <a:endParaRPr lang="en-GB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en-US" sz="1700" kern="1200" dirty="0" smtClean="0"/>
            <a:t>Puiset </a:t>
          </a:r>
          <a:r>
            <a:rPr lang="en-US" sz="1700" kern="1200" dirty="0" err="1" smtClean="0"/>
            <a:t>kattoristikot</a:t>
          </a:r>
          <a:r>
            <a:rPr lang="en-US" sz="1700" kern="1200" dirty="0" smtClean="0"/>
            <a:t>.</a:t>
          </a:r>
          <a:endParaRPr lang="en-GB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</dsp:txBody>
      <dsp:txXfrm>
        <a:off x="5175515" y="724940"/>
        <a:ext cx="4700141" cy="33861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05F0C-6AA2-4A5A-92E9-88CCC4134124}">
      <dsp:nvSpPr>
        <dsp:cNvPr id="0" name=""/>
        <dsp:cNvSpPr/>
      </dsp:nvSpPr>
      <dsp:spPr>
        <a:xfrm>
          <a:off x="49" y="123735"/>
          <a:ext cx="4700141" cy="61300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>
              <a:solidFill>
                <a:prstClr val="white"/>
              </a:solidFill>
              <a:latin typeface="Adobe Heiti Std R" panose="020B0400000000000000" pitchFamily="34" charset="-128"/>
              <a:ea typeface="Adobe Heiti Std R" panose="020B0400000000000000" pitchFamily="34" charset="-128"/>
              <a:cs typeface="+mn-cs"/>
            </a:rPr>
            <a:t>LU3</a:t>
          </a:r>
          <a:r>
            <a:rPr lang="en-GB" sz="1400" b="0" kern="1200" dirty="0" smtClean="0">
              <a:solidFill>
                <a:prstClr val="white"/>
              </a:solidFill>
              <a:latin typeface="Adobe Heiti Std R" panose="020B0400000000000000" pitchFamily="34" charset="-128"/>
              <a:ea typeface="Adobe Heiti Std R" panose="020B0400000000000000" pitchFamily="34" charset="-128"/>
              <a:cs typeface="+mn-cs"/>
            </a:rPr>
            <a:t>: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Puurakennelmien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pystytyksen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johtaminen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rakennuspaikalla</a:t>
          </a:r>
          <a:endParaRPr lang="en-GB" sz="1400" b="0" kern="1200" dirty="0">
            <a:solidFill>
              <a:prstClr val="white"/>
            </a:solidFill>
            <a:latin typeface="Adobe Heiti Std R" panose="020B0400000000000000" pitchFamily="34" charset="-128"/>
            <a:ea typeface="Adobe Heiti Std R" panose="020B0400000000000000" pitchFamily="34" charset="-128"/>
            <a:cs typeface="+mn-cs"/>
          </a:endParaRPr>
        </a:p>
      </dsp:txBody>
      <dsp:txXfrm>
        <a:off x="49" y="123735"/>
        <a:ext cx="4700141" cy="613007"/>
      </dsp:txXfrm>
    </dsp:sp>
    <dsp:sp modelId="{9E11164B-CC2C-47C8-B576-DFD71A43EE60}">
      <dsp:nvSpPr>
        <dsp:cNvPr id="0" name=""/>
        <dsp:cNvSpPr/>
      </dsp:nvSpPr>
      <dsp:spPr>
        <a:xfrm>
          <a:off x="49" y="736742"/>
          <a:ext cx="4700141" cy="32116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en-US" sz="1500" kern="1200" dirty="0" smtClean="0"/>
            <a:t> Työn </a:t>
          </a:r>
          <a:r>
            <a:rPr lang="en-US" sz="1500" kern="1200" dirty="0" err="1" smtClean="0"/>
            <a:t>suunnittelu</a:t>
          </a:r>
          <a:r>
            <a:rPr lang="en-US" sz="1500" kern="1200" dirty="0" smtClean="0"/>
            <a:t> ja </a:t>
          </a:r>
          <a:r>
            <a:rPr lang="en-US" sz="1500" kern="1200" dirty="0" err="1" smtClean="0"/>
            <a:t>tiimijohtaminen</a:t>
          </a:r>
          <a:r>
            <a:rPr lang="en-US" sz="1500" kern="1200" dirty="0" smtClean="0"/>
            <a:t>.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500" kern="1200" dirty="0" smtClean="0"/>
            <a:t> Työtilan organisointi – ergonomia ja työturvallisuus.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500" kern="1200" dirty="0" smtClean="0"/>
            <a:t> Rakenteiden kuljetus (siirtäminen) ja varastointi rakennuspaikalla.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500" kern="1200" dirty="0" smtClean="0"/>
            <a:t> Arkkitehtoninen suunnittelu – piirustukset ja kaavakuvat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500" kern="1200" dirty="0" smtClean="0"/>
            <a:t> Rakennusfysiikka, höyrysulun asennus ja kondensaation riskit.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en-US" sz="1500" kern="1200" dirty="0" smtClean="0"/>
            <a:t> </a:t>
          </a:r>
          <a:r>
            <a:rPr lang="en-US" sz="1500" kern="1200" dirty="0" err="1" smtClean="0"/>
            <a:t>Paloturvallisuus</a:t>
          </a:r>
          <a:r>
            <a:rPr lang="en-US" sz="1500" kern="1200" dirty="0" smtClean="0"/>
            <a:t> ja </a:t>
          </a:r>
          <a:r>
            <a:rPr lang="en-US" sz="1500" kern="1200" dirty="0" err="1" smtClean="0"/>
            <a:t>suojaratkaisut</a:t>
          </a:r>
          <a:r>
            <a:rPr lang="en-US" sz="1500" kern="1200" dirty="0" smtClean="0"/>
            <a:t>.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500" kern="1200" dirty="0" smtClean="0"/>
            <a:t> Puumateriaalia hyödyntävä lämpö- ja äänieristys pystytysprosessissa.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500" kern="1200" dirty="0" smtClean="0"/>
            <a:t> Puisten rakennustuotteiden (GLT, CLT; EWP jne.) kilpailukykyisyys muihin rakennusmateriaaleihin nähden.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/>
        </a:p>
      </dsp:txBody>
      <dsp:txXfrm>
        <a:off x="49" y="736742"/>
        <a:ext cx="4700141" cy="3211650"/>
      </dsp:txXfrm>
    </dsp:sp>
    <dsp:sp modelId="{E0D17CCE-8D8C-4D64-B866-8C2065A271E9}">
      <dsp:nvSpPr>
        <dsp:cNvPr id="0" name=""/>
        <dsp:cNvSpPr/>
      </dsp:nvSpPr>
      <dsp:spPr>
        <a:xfrm>
          <a:off x="5358209" y="123735"/>
          <a:ext cx="4700141" cy="613007"/>
        </a:xfrm>
        <a:prstGeom prst="rect">
          <a:avLst/>
        </a:prstGeom>
        <a:gradFill rotWithShape="0">
          <a:gsLst>
            <a:gs pos="0">
              <a:schemeClr val="accent5">
                <a:hueOff val="-1837137"/>
                <a:satOff val="270"/>
                <a:lumOff val="-6471"/>
                <a:alphaOff val="0"/>
                <a:shade val="85000"/>
                <a:satMod val="130000"/>
              </a:schemeClr>
            </a:gs>
            <a:gs pos="34000">
              <a:schemeClr val="accent5">
                <a:hueOff val="-1837137"/>
                <a:satOff val="270"/>
                <a:lumOff val="-6471"/>
                <a:alphaOff val="0"/>
                <a:shade val="87000"/>
                <a:satMod val="125000"/>
              </a:schemeClr>
            </a:gs>
            <a:gs pos="70000">
              <a:schemeClr val="accent5">
                <a:hueOff val="-1837137"/>
                <a:satOff val="270"/>
                <a:lumOff val="-647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1837137"/>
                <a:satOff val="270"/>
                <a:lumOff val="-647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-1837137"/>
              <a:satOff val="270"/>
              <a:lumOff val="-6471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prstClr val="white"/>
              </a:solidFill>
              <a:latin typeface="Adobe Heiti Std R" panose="020B0400000000000000" pitchFamily="34" charset="-128"/>
              <a:ea typeface="Adobe Heiti Std R" panose="020B0400000000000000" pitchFamily="34" charset="-128"/>
              <a:cs typeface="+mn-cs"/>
            </a:rPr>
            <a:t>LU4: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Puutalojen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toiminnallisuus</a:t>
          </a:r>
          <a:r>
            <a:rPr lang="en-US" sz="1400" b="0" kern="1200" dirty="0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 ja </a:t>
          </a:r>
          <a:r>
            <a:rPr lang="en-US" sz="1400" b="0" kern="1200" dirty="0" err="1" smtClean="0">
              <a:solidFill>
                <a:prstClr val="white"/>
              </a:solidFill>
              <a:ea typeface="Adobe Heiti Std R" panose="020B0400000000000000" pitchFamily="34" charset="-128"/>
              <a:cs typeface="+mn-cs"/>
            </a:rPr>
            <a:t>tehokkuus</a:t>
          </a:r>
          <a:endParaRPr lang="en-GB" sz="1400" b="0" kern="1200" dirty="0">
            <a:solidFill>
              <a:prstClr val="white"/>
            </a:solidFill>
            <a:latin typeface="Adobe Heiti Std R" panose="020B0400000000000000" pitchFamily="34" charset="-128"/>
            <a:ea typeface="Adobe Heiti Std R" panose="020B0400000000000000" pitchFamily="34" charset="-128"/>
            <a:cs typeface="+mn-cs"/>
          </a:endParaRPr>
        </a:p>
      </dsp:txBody>
      <dsp:txXfrm>
        <a:off x="5358209" y="123735"/>
        <a:ext cx="4700141" cy="613007"/>
      </dsp:txXfrm>
    </dsp:sp>
    <dsp:sp modelId="{C705A925-160C-46AF-9751-F1C8824A7D6E}">
      <dsp:nvSpPr>
        <dsp:cNvPr id="0" name=""/>
        <dsp:cNvSpPr/>
      </dsp:nvSpPr>
      <dsp:spPr>
        <a:xfrm>
          <a:off x="5358209" y="736742"/>
          <a:ext cx="4700141" cy="3211650"/>
        </a:xfrm>
        <a:prstGeom prst="rect">
          <a:avLst/>
        </a:prstGeom>
        <a:solidFill>
          <a:schemeClr val="accent5">
            <a:tint val="40000"/>
            <a:alpha val="90000"/>
            <a:hueOff val="-1769133"/>
            <a:satOff val="-2316"/>
            <a:lumOff val="-113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769133"/>
              <a:satOff val="-2316"/>
              <a:lumOff val="-11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500" kern="1200" dirty="0" smtClean="0"/>
            <a:t> Puun energiatehokkuusarvo rakennusmateriaalina ja puurakenteissa.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en-US" sz="1500" kern="1200" dirty="0" smtClean="0"/>
            <a:t> </a:t>
          </a:r>
          <a:r>
            <a:rPr lang="en-US" sz="1500" kern="1200" dirty="0" err="1" smtClean="0"/>
            <a:t>Ilmaston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vaikutus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puurakennuksiin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500" kern="1200" dirty="0" smtClean="0"/>
            <a:t> Putkiasennustöiden, kipsilevyjen asennuksen ja tiivistyksen koulutukset.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fi-FI" sz="1500" kern="1200" dirty="0" smtClean="0"/>
            <a:t>Näkökohtia lämmitykseen, ilmanvaihtoon, ilmastointiin, valaistukseen, tieto- ja tietoliikennetekniikan järjestelmiin sekä niiden soveltamiseen nykyajan rakennuksissa.</a:t>
          </a:r>
          <a:endParaRPr lang="en-GB" sz="1500" kern="1200" dirty="0"/>
        </a:p>
      </dsp:txBody>
      <dsp:txXfrm>
        <a:off x="5358209" y="736742"/>
        <a:ext cx="4700141" cy="3211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D6C7B-EC63-4E10-A7BD-4994A49A961F}" type="datetimeFigureOut">
              <a:rPr lang="de-DE" smtClean="0"/>
              <a:t>16.10.2020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964F1-F3AD-486C-BFDF-9051747A3CB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1224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EU-lipun vieressä oleva teksti on integroitu kuvaan ja sen päälle ei voi kirjoittaa. Suomennos: Euroopan Unionin Erasmus+ -ohjelman tuella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964F1-F3AD-486C-BFDF-9051747A3CB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94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964F1-F3AD-486C-BFDF-9051747A3CBC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1506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/>
          <a:p>
            <a:fld id="{9184DA70-C731-4C70-880D-CCD4705E623C}" type="datetime1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25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/>
          <a:p>
            <a:fld id="{B612A279-0833-481D-8C56-F67FD0AC6C50}" type="datetime1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5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1B68A5B-D9FA-424B-A4EB-30E7223836B3}"/>
              </a:ext>
            </a:extLst>
          </p:cNvPr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/>
          <a:p>
            <a:fld id="{6587DA83-5663-4C9C-B9AA-0B40A3DAFF81}" type="datetime1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22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648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107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854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655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354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032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040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95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/>
          <a:p>
            <a:fld id="{4BE1D723-8F53-4F53-90B0-1982A396982E}" type="datetime1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68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9881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2611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64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/>
          <a:p>
            <a:fld id="{97669AF7-7BEB-44E4-9852-375E34362B5B}" type="datetime1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626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/>
          <a:p>
            <a:fld id="{BAAAC38D-0552-4C82-B593-E6124DFADBE2}" type="datetime1">
              <a:rPr lang="en-US" smtClean="0"/>
              <a:t>10/16/2020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49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/>
          <a:p>
            <a:fld id="{D9DF0F1C-5577-4ACB-BB62-DF8F3C494C7E}" type="datetime1">
              <a:rPr lang="en-US" smtClean="0"/>
              <a:t>10/16/2020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6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/>
          <a:p>
            <a:fld id="{1775B394-D9F9-4F0C-B15D-605F45CB9E9F}" type="datetime1">
              <a:rPr lang="en-US" smtClean="0"/>
              <a:t>10/16/2020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07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/>
          <a:p>
            <a:fld id="{39667345-2558-425A-8533-9BFDBCE15005}" type="datetime1">
              <a:rPr lang="en-US" smtClean="0"/>
              <a:t>10/16/2020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8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48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3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61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31A97-590D-4772-8836-2429AAC1B5CB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07EA6-3509-4608-AB46-E8703AC13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08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0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upwoodeu/" TargetMode="External"/><Relationship Id="rId3" Type="http://schemas.openxmlformats.org/officeDocument/2006/relationships/image" Target="../media/image26.jpeg"/><Relationship Id="rId7" Type="http://schemas.openxmlformats.org/officeDocument/2006/relationships/image" Target="../media/image28.png"/><Relationship Id="rId2" Type="http://schemas.openxmlformats.org/officeDocument/2006/relationships/hyperlink" Target="https://www.instagram.com/upwoodproject/?hl=ru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upwoodeu" TargetMode="External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hyperlink" Target="https://www.upwoodproject.eu/" TargetMode="External"/><Relationship Id="rId4" Type="http://schemas.openxmlformats.org/officeDocument/2006/relationships/hyperlink" Target="https://www.facebook.com/upwoodproject/" TargetMode="External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xmlns="" id="{B4D0E555-16F6-44D0-BF56-AF5FF5BDE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xmlns="" id="{8117041D-1A7B-4ECA-AB68-3CFDB6726B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707E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9" name="Straight Connector 14">
            <a:extLst>
              <a:ext uri="{FF2B5EF4-FFF2-40B4-BE49-F238E27FC236}">
                <a16:creationId xmlns:a16="http://schemas.microsoft.com/office/drawing/2014/main" xmlns="" id="{ABCD2462-4C1E-401A-AC2D-F799A138B2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Imagen que contiene edificio, puerta&#10;&#10;Descripción generada automáticamente">
            <a:extLst>
              <a:ext uri="{FF2B5EF4-FFF2-40B4-BE49-F238E27FC236}">
                <a16:creationId xmlns:a16="http://schemas.microsoft.com/office/drawing/2014/main" xmlns="" id="{3BD83308-DB7A-4A1C-AA28-BC7D64F6C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407" y="1438146"/>
            <a:ext cx="3722738" cy="4772739"/>
          </a:xfrm>
          <a:prstGeom prst="rect">
            <a:avLst/>
          </a:prstGeom>
        </p:spPr>
      </p:pic>
      <p:pic>
        <p:nvPicPr>
          <p:cNvPr id="20" name="Marcador de contenido 4">
            <a:extLst>
              <a:ext uri="{FF2B5EF4-FFF2-40B4-BE49-F238E27FC236}">
                <a16:creationId xmlns:a16="http://schemas.microsoft.com/office/drawing/2014/main" xmlns="" id="{9A351692-DAC4-4AB4-9AB8-829CFC53008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55" y="4234996"/>
            <a:ext cx="4635094" cy="54930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6851F4-0335-4326-B4DD-7A42FDAF80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370" y="513470"/>
            <a:ext cx="3761466" cy="3063978"/>
          </a:xfrm>
        </p:spPr>
        <p:txBody>
          <a:bodyPr>
            <a:noAutofit/>
          </a:bodyPr>
          <a:lstStyle/>
          <a:p>
            <a:pPr marL="91440" indent="-91440">
              <a:spcAft>
                <a:spcPts val="0"/>
              </a:spcAft>
            </a:pPr>
            <a:r>
              <a:rPr lang="fi-FI" sz="3200" b="1" dirty="0">
                <a:solidFill>
                  <a:schemeClr val="bg1"/>
                </a:solidFill>
                <a:latin typeface="Bahnschrift SemiBold SemiConden" panose="020B0502040204020203" pitchFamily="34" charset="0"/>
                <a:cs typeface="Bahnschrift SemiBold SemiConden" panose="020B0502040204020203" pitchFamily="34" charset="0"/>
              </a:rPr>
              <a:t>Rakentajien taitotiedon päivitys vastaamaan energiatehokkaan puurakentamisen vaatimuksia</a:t>
            </a:r>
            <a:endParaRPr lang="fi-FI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4AE9914-2044-484D-AB79-9EF73C7AA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869" y="3773847"/>
            <a:ext cx="3521263" cy="410465"/>
          </a:xfrm>
        </p:spPr>
        <p:txBody>
          <a:bodyPr>
            <a:normAutofit/>
          </a:bodyPr>
          <a:lstStyle/>
          <a:p>
            <a:r>
              <a:rPr lang="es-ES" sz="15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Upwood-HANKE</a:t>
            </a:r>
          </a:p>
        </p:txBody>
      </p:sp>
      <p:pic>
        <p:nvPicPr>
          <p:cNvPr id="8" name="Imagen 7" descr="Imagen que contiene rojo, blanco, dibujo&#10;&#10;Descripción generada automáticamente">
            <a:extLst>
              <a:ext uri="{FF2B5EF4-FFF2-40B4-BE49-F238E27FC236}">
                <a16:creationId xmlns:a16="http://schemas.microsoft.com/office/drawing/2014/main" xmlns="" id="{A62241BE-A040-418A-B6B9-8D0766E3D4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464" y="180867"/>
            <a:ext cx="4542190" cy="93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85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DBE8BFB-52D6-4E9A-8CD2-E65EC3528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HANKETOIMIEN ETENEMINEN</a:t>
            </a:r>
            <a:endParaRPr lang="de-DE" dirty="0"/>
          </a:p>
        </p:txBody>
      </p:sp>
      <p:sp>
        <p:nvSpPr>
          <p:cNvPr id="4" name="Rectángulo 1">
            <a:extLst>
              <a:ext uri="{FF2B5EF4-FFF2-40B4-BE49-F238E27FC236}">
                <a16:creationId xmlns="" xmlns:a16="http://schemas.microsoft.com/office/drawing/2014/main" id="{8301A81D-A773-4BA3-A218-B7EE7EB67384}"/>
              </a:ext>
            </a:extLst>
          </p:cNvPr>
          <p:cNvSpPr/>
          <p:nvPr/>
        </p:nvSpPr>
        <p:spPr>
          <a:xfrm>
            <a:off x="1097280" y="1737360"/>
            <a:ext cx="695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00B050"/>
              </a:buClr>
            </a:pPr>
            <a:r>
              <a:rPr lang="en-US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hnschrift SemiBold SemiConden" panose="020B0502040204020203" pitchFamily="34" charset="0"/>
              </a:rPr>
              <a:t>O2-T1 Fine-tuning of learning units </a:t>
            </a:r>
            <a:endParaRPr lang="es-ES" sz="2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hnschrift SemiBold SemiConden" panose="020B0502040204020203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="" xmlns:a16="http://schemas.microsoft.com/office/drawing/2014/main" id="{718A4DBF-63CA-4D46-A5EE-13D8E33E4C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425042"/>
              </p:ext>
            </p:extLst>
          </p:nvPr>
        </p:nvGraphicFramePr>
        <p:xfrm>
          <a:off x="1097280" y="2137470"/>
          <a:ext cx="10058400" cy="407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Passiv | Jelovica prefabricated wooden houses from central Europe">
            <a:extLst>
              <a:ext uri="{FF2B5EF4-FFF2-40B4-BE49-F238E27FC236}">
                <a16:creationId xmlns="" xmlns:a16="http://schemas.microsoft.com/office/drawing/2014/main" id="{15075828-B245-47B2-A36D-484632C39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187" y="4273029"/>
            <a:ext cx="1213493" cy="193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868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42776A-BDCA-4BCB-8FD2-7C4963008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Times New Roman" panose="02020603050405020304" pitchFamily="18" charset="0"/>
                <a:cs typeface="Bahnschrift Light SemiCondensed" panose="020B0502040204020203" pitchFamily="34" charset="0"/>
              </a:rPr>
              <a:t>KUMPPANIT</a:t>
            </a:r>
            <a:endParaRPr lang="de-DE" dirty="0"/>
          </a:p>
        </p:txBody>
      </p:sp>
      <p:sp>
        <p:nvSpPr>
          <p:cNvPr id="5" name="Rectángulo 5">
            <a:extLst>
              <a:ext uri="{FF2B5EF4-FFF2-40B4-BE49-F238E27FC236}">
                <a16:creationId xmlns:a16="http://schemas.microsoft.com/office/drawing/2014/main" xmlns="" id="{C5B8EEDC-2A4B-411F-B9E6-6C1C331D1D68}"/>
              </a:ext>
            </a:extLst>
          </p:cNvPr>
          <p:cNvSpPr/>
          <p:nvPr/>
        </p:nvSpPr>
        <p:spPr>
          <a:xfrm>
            <a:off x="1036320" y="1876926"/>
            <a:ext cx="2002030" cy="4263874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ES" sz="1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b="1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Holzcluster Steiermark</a:t>
            </a:r>
          </a:p>
          <a:p>
            <a:pPr algn="ctr"/>
            <a:endParaRPr lang="es-ES" sz="1700" b="1" dirty="0">
              <a:solidFill>
                <a:schemeClr val="tx1"/>
              </a:solidFill>
            </a:endParaRPr>
          </a:p>
          <a:p>
            <a:pPr algn="ctr"/>
            <a:r>
              <a:rPr lang="fi-FI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Grazissa</a:t>
            </a:r>
            <a:r>
              <a:rPr lang="fi-FI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toimiva johtava puuklusterin edustaja, joka kehittelee ja toteuttaa hankkeita puualan arvoketjun kaikilla osa-alueilla, mutta keskittyen erityisesti puurakentamiseen.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6" name="Rectángulo 9">
            <a:extLst>
              <a:ext uri="{FF2B5EF4-FFF2-40B4-BE49-F238E27FC236}">
                <a16:creationId xmlns:a16="http://schemas.microsoft.com/office/drawing/2014/main" xmlns="" id="{4F0833E0-8E55-42DC-98AB-A7241BD8EA45}"/>
              </a:ext>
            </a:extLst>
          </p:cNvPr>
          <p:cNvSpPr/>
          <p:nvPr/>
        </p:nvSpPr>
        <p:spPr>
          <a:xfrm>
            <a:off x="3193381" y="1876926"/>
            <a:ext cx="1883703" cy="4263874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1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endParaRPr lang="en-GB" sz="1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endParaRPr lang="en-GB" sz="1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endParaRPr lang="en-GB" sz="1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GB" b="1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EXELIA</a:t>
            </a:r>
          </a:p>
          <a:p>
            <a:pPr lvl="0"/>
            <a:endParaRPr lang="en-GB" sz="1600" dirty="0">
              <a:solidFill>
                <a:schemeClr val="tx1"/>
              </a:solidFill>
            </a:endParaRPr>
          </a:p>
          <a:p>
            <a:pPr lvl="0" algn="ctr"/>
            <a:r>
              <a:rPr lang="fi-FI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Ateenassa sijaitseva, luoviin oppimis-ratkaisuihin keskittynyt yritys, erikoisalana metodologisesti innovatiiviset ammatillisen koulutuksen menetelmät.</a:t>
            </a:r>
            <a:endParaRPr lang="en-US" sz="1600" dirty="0">
              <a:solidFill>
                <a:schemeClr val="tx1"/>
              </a:solidFill>
            </a:endParaRPr>
          </a:p>
          <a:p>
            <a:pPr algn="ctr"/>
            <a:endParaRPr lang="es-ES" sz="1700" b="1" dirty="0">
              <a:solidFill>
                <a:schemeClr val="tx1"/>
              </a:solidFill>
              <a:latin typeface="Speak Pro" panose="020F0502020204030204"/>
            </a:endParaRPr>
          </a:p>
        </p:txBody>
      </p:sp>
      <p:sp>
        <p:nvSpPr>
          <p:cNvPr id="7" name="Rectángulo 10">
            <a:extLst>
              <a:ext uri="{FF2B5EF4-FFF2-40B4-BE49-F238E27FC236}">
                <a16:creationId xmlns:a16="http://schemas.microsoft.com/office/drawing/2014/main" xmlns="" id="{36210237-4C84-4DD7-99C1-618FF6171C5C}"/>
              </a:ext>
            </a:extLst>
          </p:cNvPr>
          <p:cNvSpPr/>
          <p:nvPr/>
        </p:nvSpPr>
        <p:spPr>
          <a:xfrm>
            <a:off x="5232115" y="1876926"/>
            <a:ext cx="1883703" cy="4263874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b="1" dirty="0">
              <a:solidFill>
                <a:schemeClr val="tx1"/>
              </a:solidFill>
              <a:latin typeface="Bahnschrift Light SemiCondensed" panose="020B0502040204020203" pitchFamily="34" charset="0"/>
            </a:endParaRPr>
          </a:p>
          <a:p>
            <a:pPr algn="ctr"/>
            <a:endParaRPr lang="es-ES" b="1" dirty="0">
              <a:solidFill>
                <a:schemeClr val="tx1"/>
              </a:solidFill>
              <a:latin typeface="Bahnschrift Light SemiCondensed" panose="020B0502040204020203" pitchFamily="34" charset="0"/>
            </a:endParaRPr>
          </a:p>
          <a:p>
            <a:pPr algn="ctr"/>
            <a:r>
              <a:rPr lang="es-ES" b="1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LVT</a:t>
            </a:r>
          </a:p>
          <a:p>
            <a:pPr algn="ctr">
              <a:spcBef>
                <a:spcPts val="400"/>
              </a:spcBef>
            </a:pPr>
            <a:r>
              <a:rPr lang="fi-FI" sz="1300" dirty="0">
                <a:solidFill>
                  <a:schemeClr val="tx1"/>
                </a:solidFill>
              </a:rPr>
              <a:t>(Valtion teknillinen oppilaitos </a:t>
            </a:r>
            <a:r>
              <a:rPr lang="fi-FI" sz="1300" dirty="0" err="1">
                <a:solidFill>
                  <a:schemeClr val="tx1"/>
                </a:solidFill>
              </a:rPr>
              <a:t>Liepajan</a:t>
            </a:r>
            <a:r>
              <a:rPr lang="fi-FI" sz="1300" dirty="0">
                <a:solidFill>
                  <a:schemeClr val="tx1"/>
                </a:solidFill>
              </a:rPr>
              <a:t> ammatillinen koulutuskeskus)</a:t>
            </a:r>
          </a:p>
          <a:p>
            <a:pPr algn="ctr"/>
            <a:endParaRPr lang="fi-FI" sz="1400" dirty="0"/>
          </a:p>
          <a:p>
            <a:pPr algn="ctr"/>
            <a:r>
              <a:rPr lang="fi-FI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Latvialainen arvostettu tekninen oppilaitos, joka tarjoaa ammatillista koulutusta mm. rakentamisen ja puuntyöstön alalla.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ctángulo 11">
            <a:extLst>
              <a:ext uri="{FF2B5EF4-FFF2-40B4-BE49-F238E27FC236}">
                <a16:creationId xmlns:a16="http://schemas.microsoft.com/office/drawing/2014/main" xmlns="" id="{B7E1BA22-37F5-4494-8FE3-06E58FE9E8BD}"/>
              </a:ext>
            </a:extLst>
          </p:cNvPr>
          <p:cNvSpPr/>
          <p:nvPr/>
        </p:nvSpPr>
        <p:spPr>
          <a:xfrm>
            <a:off x="7270849" y="1876926"/>
            <a:ext cx="1882683" cy="4263874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b="1" dirty="0">
              <a:solidFill>
                <a:schemeClr val="tx1"/>
              </a:solidFill>
              <a:latin typeface="Bahnschrift Light SemiCondensed" panose="020B0502040204020203" pitchFamily="34" charset="0"/>
            </a:endParaRPr>
          </a:p>
          <a:p>
            <a:pPr lvl="0" algn="ctr"/>
            <a:endParaRPr lang="en-GB" b="1" dirty="0">
              <a:solidFill>
                <a:schemeClr val="tx1"/>
              </a:solidFill>
              <a:latin typeface="Bahnschrift Light SemiCondensed" panose="020B0502040204020203" pitchFamily="34" charset="0"/>
            </a:endParaRPr>
          </a:p>
          <a:p>
            <a:pPr lvl="0" algn="ctr"/>
            <a:r>
              <a:rPr lang="en-GB" b="1" dirty="0" err="1">
                <a:solidFill>
                  <a:schemeClr val="tx1"/>
                </a:solidFill>
                <a:latin typeface="Bahnschrift Light SemiCondensed" panose="020B0502040204020203" pitchFamily="34" charset="0"/>
              </a:rPr>
              <a:t>Universitat</a:t>
            </a:r>
            <a:r>
              <a:rPr lang="en-GB" b="1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GB" b="1" dirty="0" err="1">
                <a:solidFill>
                  <a:schemeClr val="tx1"/>
                </a:solidFill>
                <a:latin typeface="Bahnschrift Light SemiCondensed" panose="020B0502040204020203" pitchFamily="34" charset="0"/>
              </a:rPr>
              <a:t>Politècnica</a:t>
            </a:r>
            <a:r>
              <a:rPr lang="en-GB" b="1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 de </a:t>
            </a:r>
            <a:r>
              <a:rPr lang="en-GB" b="1" dirty="0" err="1">
                <a:solidFill>
                  <a:schemeClr val="tx1"/>
                </a:solidFill>
                <a:latin typeface="Bahnschrift Light SemiCondensed" panose="020B0502040204020203" pitchFamily="34" charset="0"/>
              </a:rPr>
              <a:t>València</a:t>
            </a:r>
            <a:endParaRPr lang="en-GB" b="1" dirty="0">
              <a:solidFill>
                <a:schemeClr val="tx1"/>
              </a:solidFill>
              <a:latin typeface="Bahnschrift Light SemiCondensed" panose="020B0502040204020203" pitchFamily="34" charset="0"/>
            </a:endParaRPr>
          </a:p>
          <a:p>
            <a:pPr lvl="0" algn="ctr"/>
            <a:r>
              <a:rPr lang="fi-FI" sz="1400" b="1" dirty="0"/>
              <a:t>(Valencian polytekninen yliopisto)</a:t>
            </a:r>
            <a:endParaRPr lang="en-GB" sz="1400" b="1" dirty="0">
              <a:solidFill>
                <a:schemeClr val="tx1"/>
              </a:solidFill>
              <a:latin typeface="Bahnschrift Light SemiCondensed" panose="020B0502040204020203" pitchFamily="34" charset="0"/>
            </a:endParaRPr>
          </a:p>
          <a:p>
            <a:pPr lvl="0" algn="ctr"/>
            <a:endParaRPr lang="en-GB" sz="1300" dirty="0">
              <a:solidFill>
                <a:schemeClr val="tx1"/>
              </a:solidFill>
            </a:endParaRPr>
          </a:p>
          <a:p>
            <a:pPr algn="ctr">
              <a:lnSpc>
                <a:spcPct val="108000"/>
              </a:lnSpc>
              <a:spcAft>
                <a:spcPts val="800"/>
              </a:spcAft>
            </a:pPr>
            <a:r>
              <a:rPr lang="fi-FI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Valtion yliopistollinen rakennustekno-</a:t>
            </a:r>
            <a:r>
              <a:rPr lang="fi-FI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logian</a:t>
            </a:r>
            <a:r>
              <a:rPr lang="fi-FI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tutkimus- ja koulutuslaitos</a:t>
            </a:r>
          </a:p>
          <a:p>
            <a:pPr lvl="0" algn="ctr"/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Imagen 13">
            <a:extLst>
              <a:ext uri="{FF2B5EF4-FFF2-40B4-BE49-F238E27FC236}">
                <a16:creationId xmlns:a16="http://schemas.microsoft.com/office/drawing/2014/main" xmlns="" id="{22214AEC-58CA-496D-9E77-D2331887A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80" y="2130801"/>
            <a:ext cx="1829796" cy="519348"/>
          </a:xfrm>
          <a:prstGeom prst="rect">
            <a:avLst/>
          </a:prstGeom>
          <a:ln>
            <a:noFill/>
          </a:ln>
        </p:spPr>
      </p:pic>
      <p:pic>
        <p:nvPicPr>
          <p:cNvPr id="10" name="Imagen 16">
            <a:extLst>
              <a:ext uri="{FF2B5EF4-FFF2-40B4-BE49-F238E27FC236}">
                <a16:creationId xmlns:a16="http://schemas.microsoft.com/office/drawing/2014/main" xmlns="" id="{7D0A4A3B-7F9D-4256-A892-AC4671B61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29" y="2088147"/>
            <a:ext cx="1389212" cy="604657"/>
          </a:xfrm>
          <a:prstGeom prst="rect">
            <a:avLst/>
          </a:prstGeom>
          <a:ln>
            <a:noFill/>
          </a:ln>
        </p:spPr>
      </p:pic>
      <p:pic>
        <p:nvPicPr>
          <p:cNvPr id="11" name="Imagen 20">
            <a:extLst>
              <a:ext uri="{FF2B5EF4-FFF2-40B4-BE49-F238E27FC236}">
                <a16:creationId xmlns:a16="http://schemas.microsoft.com/office/drawing/2014/main" xmlns="" id="{A70050B3-B166-4A41-AEC4-63D42C2678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178" y="2040267"/>
            <a:ext cx="1491777" cy="699494"/>
          </a:xfrm>
          <a:prstGeom prst="rect">
            <a:avLst/>
          </a:prstGeom>
        </p:spPr>
      </p:pic>
      <p:pic>
        <p:nvPicPr>
          <p:cNvPr id="12" name="Imagen 23">
            <a:extLst>
              <a:ext uri="{FF2B5EF4-FFF2-40B4-BE49-F238E27FC236}">
                <a16:creationId xmlns:a16="http://schemas.microsoft.com/office/drawing/2014/main" xmlns="" id="{5D9CA7DA-1336-440F-94B1-29E5C97624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849" y="2036504"/>
            <a:ext cx="1826216" cy="643774"/>
          </a:xfrm>
          <a:prstGeom prst="rect">
            <a:avLst/>
          </a:prstGeom>
        </p:spPr>
      </p:pic>
      <p:sp>
        <p:nvSpPr>
          <p:cNvPr id="13" name="Rectángulo 26">
            <a:extLst>
              <a:ext uri="{FF2B5EF4-FFF2-40B4-BE49-F238E27FC236}">
                <a16:creationId xmlns:a16="http://schemas.microsoft.com/office/drawing/2014/main" xmlns="" id="{FA721AF2-7DE9-42E3-AAE8-7B736FC5181E}"/>
              </a:ext>
            </a:extLst>
          </p:cNvPr>
          <p:cNvSpPr/>
          <p:nvPr/>
        </p:nvSpPr>
        <p:spPr>
          <a:xfrm>
            <a:off x="9308563" y="1876926"/>
            <a:ext cx="1941186" cy="4263874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b="1" dirty="0">
              <a:solidFill>
                <a:schemeClr val="tx1"/>
              </a:solidFill>
              <a:latin typeface="Bahnschrift Light SemiCondensed" panose="020B0502040204020203" pitchFamily="34" charset="0"/>
            </a:endParaRPr>
          </a:p>
          <a:p>
            <a:pPr algn="ctr"/>
            <a:endParaRPr lang="es-ES" b="1" dirty="0">
              <a:solidFill>
                <a:schemeClr val="tx1"/>
              </a:solidFill>
              <a:latin typeface="Bahnschrift Light SemiCondensed" panose="020B0502040204020203" pitchFamily="34" charset="0"/>
            </a:endParaRPr>
          </a:p>
          <a:p>
            <a:pPr algn="ctr"/>
            <a:r>
              <a:rPr lang="es-ES" b="1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Woodpolis</a:t>
            </a:r>
          </a:p>
          <a:p>
            <a:pPr algn="ctr"/>
            <a:endParaRPr lang="es-ES" b="1" dirty="0">
              <a:solidFill>
                <a:schemeClr val="tx1"/>
              </a:solidFill>
              <a:latin typeface="Bahnschrift Light SemiCondensed" panose="020B0502040204020203" pitchFamily="34" charset="0"/>
            </a:endParaRPr>
          </a:p>
          <a:p>
            <a:pPr algn="ctr">
              <a:lnSpc>
                <a:spcPct val="108000"/>
              </a:lnSpc>
              <a:spcAft>
                <a:spcPts val="800"/>
              </a:spcAft>
            </a:pPr>
            <a:r>
              <a:rPr lang="fi-FI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Puurakentamisen koulutus- ja tuotesuunnittelu-palveluita tarjoava asiantuntija-organisaatio Suomessa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4" name="Imagen 28">
            <a:extLst>
              <a:ext uri="{FF2B5EF4-FFF2-40B4-BE49-F238E27FC236}">
                <a16:creationId xmlns:a16="http://schemas.microsoft.com/office/drawing/2014/main" xmlns="" id="{FC07A4BE-5345-425C-98A3-58C217A8B9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347" y="2138326"/>
            <a:ext cx="1691333" cy="35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55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1847B5BC-FF39-4437-A2DC-E074553BF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5012" y="952506"/>
            <a:ext cx="4894930" cy="2918258"/>
          </a:xfrm>
        </p:spPr>
        <p:txBody>
          <a:bodyPr>
            <a:normAutofit/>
          </a:bodyPr>
          <a:lstStyle/>
          <a:p>
            <a:pPr>
              <a:tabLst>
                <a:tab pos="352425" algn="l"/>
              </a:tabLst>
            </a:pPr>
            <a:r>
              <a:rPr lang="es-ES" sz="2800" b="1" dirty="0"/>
              <a:t>Ota yhteyttä: </a:t>
            </a:r>
            <a:r>
              <a:rPr lang="es-ES" sz="2500" b="1" dirty="0"/>
              <a:t/>
            </a:r>
            <a:br>
              <a:rPr lang="es-ES" sz="2500" b="1" dirty="0"/>
            </a:br>
            <a:r>
              <a:rPr lang="es-ES" sz="2500" b="1" dirty="0"/>
              <a:t/>
            </a:r>
            <a:br>
              <a:rPr lang="es-ES" sz="2500" b="1" dirty="0"/>
            </a:br>
            <a:r>
              <a:rPr lang="es-ES" sz="2500" dirty="0"/>
              <a:t>	</a:t>
            </a:r>
            <a:r>
              <a:rPr lang="es-ES" sz="2400" dirty="0" smtClean="0">
                <a:highlight>
                  <a:srgbClr val="FFFF00"/>
                </a:highlight>
              </a:rPr>
              <a:t>Regis Rouge-Oikarinen</a:t>
            </a:r>
            <a:r>
              <a:rPr lang="es-ES" sz="2400" dirty="0">
                <a:highlight>
                  <a:srgbClr val="FFFF00"/>
                </a:highlight>
              </a:rPr>
              <a:t/>
            </a:r>
            <a:br>
              <a:rPr lang="es-ES" sz="2400" dirty="0">
                <a:highlight>
                  <a:srgbClr val="FFFF00"/>
                </a:highlight>
              </a:rPr>
            </a:br>
            <a:r>
              <a:rPr lang="es-ES" sz="2400" dirty="0"/>
              <a:t>	</a:t>
            </a:r>
            <a:r>
              <a:rPr lang="es-ES" sz="2400" dirty="0" smtClean="0">
                <a:highlight>
                  <a:srgbClr val="FFFF00"/>
                </a:highlight>
              </a:rPr>
              <a:t>Woodpolis</a:t>
            </a:r>
            <a:r>
              <a:rPr lang="es-ES" sz="2400" dirty="0">
                <a:highlight>
                  <a:srgbClr val="FFFF00"/>
                </a:highlight>
              </a:rPr>
              <a:t/>
            </a:r>
            <a:br>
              <a:rPr lang="es-ES" sz="2400" dirty="0">
                <a:highlight>
                  <a:srgbClr val="FFFF00"/>
                </a:highlight>
              </a:rPr>
            </a:br>
            <a:r>
              <a:rPr lang="es-ES" sz="2400" dirty="0"/>
              <a:t>	</a:t>
            </a:r>
            <a:r>
              <a:rPr lang="es-ES" sz="2400" dirty="0" smtClean="0">
                <a:highlight>
                  <a:srgbClr val="FFFF00"/>
                </a:highlight>
              </a:rPr>
              <a:t>regis.rouge-oikarinen@woodpolis.fi</a:t>
            </a:r>
            <a:r>
              <a:rPr lang="es-ES" sz="2400" dirty="0">
                <a:highlight>
                  <a:srgbClr val="FFFF00"/>
                </a:highlight>
              </a:rPr>
              <a:t/>
            </a:r>
            <a:br>
              <a:rPr lang="es-ES" sz="2400" dirty="0">
                <a:highlight>
                  <a:srgbClr val="FFFF00"/>
                </a:highlight>
              </a:rPr>
            </a:br>
            <a:r>
              <a:rPr lang="es-ES" sz="2400" dirty="0"/>
              <a:t>	</a:t>
            </a:r>
            <a:r>
              <a:rPr lang="es-ES" sz="2400" dirty="0" smtClean="0">
                <a:highlight>
                  <a:srgbClr val="FFFF00"/>
                </a:highlight>
              </a:rPr>
              <a:t>+358406755402</a:t>
            </a:r>
            <a:r>
              <a:rPr lang="es-ES" sz="2500" dirty="0">
                <a:highlight>
                  <a:srgbClr val="FFFF00"/>
                </a:highlight>
              </a:rPr>
              <a:t/>
            </a:r>
            <a:br>
              <a:rPr lang="es-ES" sz="2500" dirty="0">
                <a:highlight>
                  <a:srgbClr val="FFFF00"/>
                </a:highlight>
              </a:rPr>
            </a:br>
            <a:endParaRPr lang="en-GB" sz="2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pic>
        <p:nvPicPr>
          <p:cNvPr id="13" name="Picture 6" descr="Resultado de imagen de logo instagram">
            <a:hlinkClick r:id="rId2"/>
            <a:extLst>
              <a:ext uri="{FF2B5EF4-FFF2-40B4-BE49-F238E27FC236}">
                <a16:creationId xmlns:a16="http://schemas.microsoft.com/office/drawing/2014/main" xmlns="" id="{BE990B69-3924-46F7-868C-DC722E271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54" y="5547265"/>
            <a:ext cx="532305" cy="53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Resultado de imagen de logo facebook">
            <a:hlinkClick r:id="rId4"/>
            <a:extLst>
              <a:ext uri="{FF2B5EF4-FFF2-40B4-BE49-F238E27FC236}">
                <a16:creationId xmlns:a16="http://schemas.microsoft.com/office/drawing/2014/main" xmlns="" id="{3569DF3E-8EEA-4D02-99E1-B847A1838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217" y="5546292"/>
            <a:ext cx="946319" cy="53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n de logo twitter">
            <a:hlinkClick r:id="rId6"/>
            <a:extLst>
              <a:ext uri="{FF2B5EF4-FFF2-40B4-BE49-F238E27FC236}">
                <a16:creationId xmlns:a16="http://schemas.microsoft.com/office/drawing/2014/main" xmlns="" id="{849ABBC1-9971-4767-9AE3-174A94B57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606" y="5546292"/>
            <a:ext cx="884990" cy="49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esultado de imagen de logo linkedin">
            <a:hlinkClick r:id="rId8"/>
            <a:extLst>
              <a:ext uri="{FF2B5EF4-FFF2-40B4-BE49-F238E27FC236}">
                <a16:creationId xmlns:a16="http://schemas.microsoft.com/office/drawing/2014/main" xmlns="" id="{13E72C96-63FC-4B99-A4EC-F64CDD695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027" y="5551437"/>
            <a:ext cx="875844" cy="49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8ED1B92D-B4FE-4BDC-BC1B-8D73AEDDA3ED}"/>
              </a:ext>
            </a:extLst>
          </p:cNvPr>
          <p:cNvSpPr txBox="1"/>
          <p:nvPr/>
        </p:nvSpPr>
        <p:spPr>
          <a:xfrm>
            <a:off x="1178141" y="4539463"/>
            <a:ext cx="5061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>
                <a:latin typeface="Bahnschrift Light SemiCondensed" panose="020B0502040204020203" pitchFamily="34" charset="0"/>
              </a:rPr>
              <a:t>Projektikoordinaattori</a:t>
            </a:r>
            <a:r>
              <a:rPr lang="en-GB" b="1" dirty="0">
                <a:latin typeface="Bahnschrift Light SemiCondensed" panose="020B0502040204020203" pitchFamily="34" charset="0"/>
              </a:rPr>
              <a:t>: </a:t>
            </a:r>
          </a:p>
          <a:p>
            <a:r>
              <a:rPr lang="en-GB" dirty="0"/>
              <a:t>	</a:t>
            </a:r>
            <a:r>
              <a:rPr lang="en-GB" dirty="0" err="1"/>
              <a:t>Maisteri</a:t>
            </a:r>
            <a:r>
              <a:rPr lang="en-GB" dirty="0"/>
              <a:t> Visnja Koscak</a:t>
            </a:r>
          </a:p>
          <a:p>
            <a:r>
              <a:rPr lang="en-GB" dirty="0"/>
              <a:t>	</a:t>
            </a:r>
            <a:r>
              <a:rPr lang="en-GB" dirty="0" err="1"/>
              <a:t>Holzcluster</a:t>
            </a:r>
            <a:r>
              <a:rPr lang="en-GB" dirty="0"/>
              <a:t> </a:t>
            </a:r>
            <a:r>
              <a:rPr lang="en-GB" dirty="0" err="1"/>
              <a:t>Steiermark</a:t>
            </a:r>
            <a:r>
              <a:rPr lang="en-GB" dirty="0"/>
              <a:t> GmbH</a:t>
            </a:r>
          </a:p>
          <a:p>
            <a:r>
              <a:rPr lang="en-GB" dirty="0"/>
              <a:t>	</a:t>
            </a:r>
            <a:r>
              <a:rPr lang="en-GB" dirty="0" err="1"/>
              <a:t>Puh</a:t>
            </a:r>
            <a:r>
              <a:rPr lang="en-GB" dirty="0"/>
              <a:t>. +043 (0) 316-58 78 50 - 220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xmlns="" id="{E4AEE65B-5F8A-4EB1-BB82-584C686FE116}"/>
              </a:ext>
            </a:extLst>
          </p:cNvPr>
          <p:cNvSpPr txBox="1"/>
          <p:nvPr/>
        </p:nvSpPr>
        <p:spPr>
          <a:xfrm>
            <a:off x="2159975" y="5709265"/>
            <a:ext cx="4196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Koscak@holzcluster-steiermark.at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xmlns="" id="{8707EEBE-F7D7-4FB1-A9A0-44C3806D08C2}"/>
              </a:ext>
            </a:extLst>
          </p:cNvPr>
          <p:cNvSpPr txBox="1"/>
          <p:nvPr/>
        </p:nvSpPr>
        <p:spPr>
          <a:xfrm>
            <a:off x="7168699" y="4944659"/>
            <a:ext cx="4196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www.upwoodproject.eu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9716141A-36DE-4A2E-9161-D329270E52D0}"/>
              </a:ext>
            </a:extLst>
          </p:cNvPr>
          <p:cNvSpPr/>
          <p:nvPr/>
        </p:nvSpPr>
        <p:spPr>
          <a:xfrm>
            <a:off x="7109217" y="4555983"/>
            <a:ext cx="2318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Seuraa meitä:</a:t>
            </a:r>
            <a:endParaRPr lang="fi-FI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5965" y="1557959"/>
            <a:ext cx="3281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>
              <a:latin typeface="Bahnschrift" panose="020B0502040204020203" pitchFamily="34" charset="0"/>
            </a:endParaRPr>
          </a:p>
          <a:p>
            <a:pPr algn="ctr"/>
            <a:endParaRPr lang="en-GB" sz="2400" dirty="0">
              <a:latin typeface="Bahnschrift" panose="020B0502040204020203" pitchFamily="34" charset="0"/>
            </a:endParaRPr>
          </a:p>
          <a:p>
            <a:endParaRPr lang="en-GB" sz="2400" spc="-50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FFFF00"/>
              </a:highlight>
              <a:latin typeface="Bahnschrift Light SemiCondensed" panose="020B0502040204020203" pitchFamily="34" charset="0"/>
              <a:ea typeface="+mj-ea"/>
              <a:cs typeface="+mj-cs"/>
            </a:endParaRPr>
          </a:p>
          <a:p>
            <a:endParaRPr lang="en-GB" dirty="0"/>
          </a:p>
          <a:p>
            <a:endParaRPr lang="en-GB" dirty="0"/>
          </a:p>
        </p:txBody>
      </p:sp>
      <p:sp useBgFill="1">
        <p:nvSpPr>
          <p:cNvPr id="18" name="Text Box 7"/>
          <p:cNvSpPr txBox="1"/>
          <p:nvPr/>
        </p:nvSpPr>
        <p:spPr>
          <a:xfrm>
            <a:off x="1178141" y="6067445"/>
            <a:ext cx="9771024" cy="339685"/>
          </a:xfrm>
          <a:prstGeom prst="rect">
            <a:avLst/>
          </a:prstGeom>
          <a:ln w="6350">
            <a:noFill/>
          </a:ln>
          <a:effectLst>
            <a:outerShdw blurRad="50800" dist="50800" dir="5400000" algn="ctr" rotWithShape="0">
              <a:srgbClr val="FFFFFF">
                <a:alpha val="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i-FI" sz="1000" dirty="0">
                <a:latin typeface="Bahnschrift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VASTUUVAPAUSLAUSEKE: ”Euroopan Unionin tuki tämän julkaisun tuottamiseen ei tarkoita sen sisällön hyväksymistä, joka heijastaa vain tekijöiden näkemyksiä, eikä Komissiota voida pitää vastuullisena siinä esitetyn tiedon mahdollisesta käytöstä.”</a:t>
            </a:r>
            <a:endParaRPr lang="en-GB" sz="1000" kern="100" dirty="0">
              <a:solidFill>
                <a:srgbClr val="262626"/>
              </a:solidFill>
              <a:latin typeface="Bahnschrift 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128" y="2065429"/>
            <a:ext cx="4821946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080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785CF14-D8C0-48FA-9938-6A476E364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88908"/>
            <a:ext cx="10058400" cy="748452"/>
          </a:xfrm>
        </p:spPr>
        <p:txBody>
          <a:bodyPr/>
          <a:lstStyle/>
          <a:p>
            <a:pPr marL="91440" indent="-91440">
              <a:spcAft>
                <a:spcPts val="0"/>
              </a:spcAft>
            </a:pPr>
            <a:r>
              <a:rPr lang="fi-FI" b="1" dirty="0">
                <a:cs typeface="Bahnschrift Light SemiCondensed" panose="020B0502040204020203" pitchFamily="34" charset="0"/>
              </a:rPr>
              <a:t>Hankkeen tavoite</a:t>
            </a:r>
            <a:endParaRPr lang="fi-FI" sz="1200" b="1" dirty="0">
              <a:latin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2B5986BA-A019-41B3-98B5-0CFB552A4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32" y="2108201"/>
            <a:ext cx="5460732" cy="3760891"/>
          </a:xfrm>
        </p:spPr>
        <p:txBody>
          <a:bodyPr>
            <a:normAutofit/>
          </a:bodyPr>
          <a:lstStyle/>
          <a:p>
            <a:pPr marL="295275" indent="-285750" algn="just">
              <a:spcAft>
                <a:spcPts val="0"/>
              </a:spcAft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fi-FI" b="1" dirty="0"/>
              <a:t>UPWOOD-hankkeen muodostama strateginen kumppaniverkosto pyrkii parantamaan työpaikalla oppimista (WBL) hyödyntävää ammatillista koulutusta (VET) kehittämällä ja tuomalla saataville koulutussisältöjä, jotka vastaavat energiatehokkaan ja innovatiivisen puurakentamisen nykyisiin ja uudistuviin ammattitaitotarpeisiin</a:t>
            </a:r>
            <a:r>
              <a:rPr lang="fi-FI" b="1" dirty="0">
                <a:latin typeface="Speak Pro" panose="020B0504020101020102" pitchFamily="34" charset="0"/>
                <a:cs typeface="Speak Pro" panose="020B0504020101020102" pitchFamily="34" charset="0"/>
              </a:rPr>
              <a:t>.</a:t>
            </a:r>
            <a:r>
              <a:rPr lang="en-US" b="1" dirty="0">
                <a:solidFill>
                  <a:srgbClr val="404040"/>
                </a:solidFill>
                <a:latin typeface="Speak Pro" panose="020B0504020101020102" pitchFamily="34" charset="0"/>
                <a:cs typeface="Speak Pro" panose="020B0504020101020102" pitchFamily="34" charset="0"/>
              </a:rPr>
              <a:t> </a:t>
            </a:r>
            <a:endParaRPr lang="fi-FI" sz="1700" b="1" dirty="0">
              <a:latin typeface="Times New Roman" panose="02020603050405020304" pitchFamily="18" charset="0"/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  </a:t>
            </a:r>
            <a:r>
              <a:rPr lang="fi-FI" b="1" dirty="0"/>
              <a:t>Hankeaika: lokakuu 2019–maaliskuu 2022</a:t>
            </a:r>
            <a:endParaRPr lang="en-US" b="1" dirty="0"/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  </a:t>
            </a:r>
            <a:r>
              <a:rPr lang="fi-FI" b="1" dirty="0"/>
              <a:t>Hankkeen kesto: 30 kuukautta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4E8BC50-5CE7-40D6-8995-7656E1758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03852" y="2144609"/>
            <a:ext cx="4853939" cy="3235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7">
            <a:extLst>
              <a:ext uri="{FF2B5EF4-FFF2-40B4-BE49-F238E27FC236}">
                <a16:creationId xmlns:a16="http://schemas.microsoft.com/office/drawing/2014/main" xmlns="" id="{48418ADE-1D79-4A79-A05C-C2F2FCB2EE39}"/>
              </a:ext>
            </a:extLst>
          </p:cNvPr>
          <p:cNvSpPr txBox="1"/>
          <p:nvPr/>
        </p:nvSpPr>
        <p:spPr>
          <a:xfrm>
            <a:off x="6982691" y="5379655"/>
            <a:ext cx="4172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/>
              <a:t>©</a:t>
            </a:r>
            <a:r>
              <a:rPr lang="de-AT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Pierer/WOHNBAUGRUPPE ENNSTAL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4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797F528-5ACE-404E-AE58-F7DA16449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Times New Roman" panose="02020603050405020304" pitchFamily="18" charset="0"/>
                <a:cs typeface="Bahnschrift Light SemiCondensed" panose="020B0502040204020203" pitchFamily="34" charset="0"/>
              </a:rPr>
              <a:t>TAVOITTEET</a:t>
            </a:r>
            <a:endParaRPr lang="de-DE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DB19CB77-D8AE-4648-AD09-A22CD8E8F5FA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279843" y="1737360"/>
          <a:ext cx="10089197" cy="4043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7" name="Gruppieren 16">
            <a:extLst>
              <a:ext uri="{FF2B5EF4-FFF2-40B4-BE49-F238E27FC236}">
                <a16:creationId xmlns:a16="http://schemas.microsoft.com/office/drawing/2014/main" xmlns="" id="{A858B5D0-EDCD-42EF-BFED-E0670BD7FA8A}"/>
              </a:ext>
            </a:extLst>
          </p:cNvPr>
          <p:cNvGrpSpPr/>
          <p:nvPr/>
        </p:nvGrpSpPr>
        <p:grpSpPr>
          <a:xfrm>
            <a:off x="1279843" y="2031555"/>
            <a:ext cx="1371917" cy="3450244"/>
            <a:chOff x="1279843" y="2024808"/>
            <a:chExt cx="1371917" cy="3450244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xmlns="" id="{69EE9C57-E371-481E-BD85-643670AD89C2}"/>
                </a:ext>
              </a:extLst>
            </p:cNvPr>
            <p:cNvSpPr/>
            <p:nvPr/>
          </p:nvSpPr>
          <p:spPr>
            <a:xfrm>
              <a:off x="1279843" y="2024808"/>
              <a:ext cx="1055624" cy="105562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dirty="0"/>
                <a:t>1</a:t>
              </a: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xmlns="" id="{703192E1-BB7F-45BA-A4BE-F0D39BFC21FB}"/>
                </a:ext>
              </a:extLst>
            </p:cNvPr>
            <p:cNvSpPr/>
            <p:nvPr/>
          </p:nvSpPr>
          <p:spPr>
            <a:xfrm>
              <a:off x="1596136" y="3224641"/>
              <a:ext cx="1055624" cy="105562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dirty="0"/>
                <a:t>2</a:t>
              </a: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xmlns="" id="{581B76B3-0FAF-4397-A38C-C03073060F31}"/>
                </a:ext>
              </a:extLst>
            </p:cNvPr>
            <p:cNvSpPr/>
            <p:nvPr/>
          </p:nvSpPr>
          <p:spPr>
            <a:xfrm>
              <a:off x="1279843" y="4419428"/>
              <a:ext cx="1055624" cy="105562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6363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6727DA2-62BF-4442-A706-9718D08F2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Times New Roman" panose="02020603050405020304" pitchFamily="18" charset="0"/>
                <a:cs typeface="Bahnschrift Light SemiCondensed" panose="020B0502040204020203" pitchFamily="34" charset="0"/>
              </a:rPr>
              <a:t>PÄÄKOHDERYHMÄT</a:t>
            </a:r>
            <a:endParaRPr lang="de-DE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AB4A2A16-D215-4F4A-8A26-81B913C9CB95}"/>
              </a:ext>
            </a:extLst>
          </p:cNvPr>
          <p:cNvGraphicFramePr/>
          <p:nvPr>
            <p:extLst/>
          </p:nvPr>
        </p:nvGraphicFramePr>
        <p:xfrm>
          <a:off x="326936" y="1835190"/>
          <a:ext cx="10549288" cy="4395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xmlns="" id="{5A04A0E8-BB1E-47D0-9DBB-D09D2CE5E3D4}"/>
              </a:ext>
            </a:extLst>
          </p:cNvPr>
          <p:cNvSpPr txBox="1"/>
          <p:nvPr/>
        </p:nvSpPr>
        <p:spPr>
          <a:xfrm>
            <a:off x="886204" y="5623488"/>
            <a:ext cx="304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i-FI" sz="1400" b="1" dirty="0">
                <a:solidFill>
                  <a:prstClr val="black"/>
                </a:solidFill>
              </a:rPr>
              <a:t>VET = ammatillinen koulutus</a:t>
            </a:r>
          </a:p>
          <a:p>
            <a:pPr lvl="0"/>
            <a:r>
              <a:rPr lang="fi-FI" sz="1400" b="1" dirty="0">
                <a:solidFill>
                  <a:prstClr val="black"/>
                </a:solidFill>
              </a:rPr>
              <a:t>WBL = työpaikalla oppiminen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2105252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371D5CF-A2EB-4520-8D98-B3F04E135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1440" indent="-91440">
              <a:spcAft>
                <a:spcPts val="0"/>
              </a:spcAft>
            </a:pPr>
            <a:r>
              <a:rPr lang="fi-FI" dirty="0">
                <a:cs typeface="Bahnschrift Light SemiCondensed" panose="020B0502040204020203" pitchFamily="34" charset="0"/>
              </a:rPr>
              <a:t>KESKEISET TUOTOKSET (1/2)</a:t>
            </a:r>
            <a:endParaRPr lang="fi-FI" sz="12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4" name="Diagrama 4">
            <a:extLst>
              <a:ext uri="{FF2B5EF4-FFF2-40B4-BE49-F238E27FC236}">
                <a16:creationId xmlns:a16="http://schemas.microsoft.com/office/drawing/2014/main" xmlns="" id="{BD09B267-C1F5-41D1-8F45-ABCE46BA659C}"/>
              </a:ext>
            </a:extLst>
          </p:cNvPr>
          <p:cNvGraphicFramePr/>
          <p:nvPr>
            <p:extLst/>
          </p:nvPr>
        </p:nvGraphicFramePr>
        <p:xfrm>
          <a:off x="940068" y="1200727"/>
          <a:ext cx="10308576" cy="4765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1190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1F168B8-4A0D-406F-A667-8643AF760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6283"/>
            <a:ext cx="10058400" cy="1450757"/>
          </a:xfrm>
        </p:spPr>
        <p:txBody>
          <a:bodyPr/>
          <a:lstStyle/>
          <a:p>
            <a:pPr marL="91440" indent="-91440">
              <a:spcAft>
                <a:spcPts val="0"/>
              </a:spcAft>
            </a:pPr>
            <a:r>
              <a:rPr lang="fi-FI" dirty="0">
                <a:cs typeface="Bahnschrift Light SemiCondensed" panose="020B0502040204020203" pitchFamily="34" charset="0"/>
              </a:rPr>
              <a:t>KESKEISET TUOTOKSET (2/2)</a:t>
            </a:r>
            <a:endParaRPr lang="fi-FI" sz="12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4" name="Diagrama 4">
            <a:extLst>
              <a:ext uri="{FF2B5EF4-FFF2-40B4-BE49-F238E27FC236}">
                <a16:creationId xmlns:a16="http://schemas.microsoft.com/office/drawing/2014/main" xmlns="" id="{B12DAD03-9EF8-4694-B03C-F7DAD5FCD551}"/>
              </a:ext>
            </a:extLst>
          </p:cNvPr>
          <p:cNvGraphicFramePr/>
          <p:nvPr>
            <p:extLst/>
          </p:nvPr>
        </p:nvGraphicFramePr>
        <p:xfrm>
          <a:off x="737230" y="1331496"/>
          <a:ext cx="10571873" cy="4709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0876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8289487-7C4B-424B-B953-7B61604DB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2. HANKEKOKOUS</a:t>
            </a:r>
            <a:endParaRPr lang="de-DE" dirty="0"/>
          </a:p>
        </p:txBody>
      </p:sp>
      <p:sp>
        <p:nvSpPr>
          <p:cNvPr id="4" name="CuadroTexto 5">
            <a:extLst>
              <a:ext uri="{FF2B5EF4-FFF2-40B4-BE49-F238E27FC236}">
                <a16:creationId xmlns="" xmlns:a16="http://schemas.microsoft.com/office/drawing/2014/main" id="{A7EAD81D-DA1F-4729-ACF2-DF3E5DB64228}"/>
              </a:ext>
            </a:extLst>
          </p:cNvPr>
          <p:cNvSpPr txBox="1"/>
          <p:nvPr/>
        </p:nvSpPr>
        <p:spPr>
          <a:xfrm>
            <a:off x="944563" y="1856510"/>
            <a:ext cx="5444836" cy="4717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v"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Toinen 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hankekokous oli määrä pitää </a:t>
            </a:r>
            <a:r>
              <a:rPr lang="fi-FI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UPV:n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isännöimänä Valenciassa, mutta COVID-19 -tautiepidemian vuoksi se piti järjestää etätapahtumana 20.5.2020.</a:t>
            </a:r>
            <a:endParaRPr lang="en-US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v"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Hankekumppanit 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käsittelivät O1- ja O2-tehtäväkokonaisuuksien henkisiä tuotoksia keskittyen ensi sijassa tehtävään O2-T1 ”Osaamistavoitteiden koostaminen oppimiskokonaisuuksiksi”, jota paranneltiin edelleen kaikkien hankekumppaneiden ajatuksilla</a:t>
            </a: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85750" indent="-285750" algn="just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v"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Kaikkia 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suunnitelman mukaisia tehtäviä tarkasteltiin ja seuraavaa kokousta suunniteltiin. Vaikka jäsenet olivat hyvin halukkaita tapaamaan </a:t>
            </a:r>
            <a:r>
              <a:rPr lang="fi-FI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Liepajassa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(Latviassa), kokous on syytä pitää etäyhteyksillä. </a:t>
            </a:r>
            <a:endParaRPr lang="en-US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uadroTexto 7">
            <a:extLst>
              <a:ext uri="{FF2B5EF4-FFF2-40B4-BE49-F238E27FC236}">
                <a16:creationId xmlns="" xmlns:a16="http://schemas.microsoft.com/office/drawing/2014/main" id="{B3241D9F-834B-40DB-9C3E-3CE32D05AE36}"/>
              </a:ext>
            </a:extLst>
          </p:cNvPr>
          <p:cNvSpPr txBox="1"/>
          <p:nvPr/>
        </p:nvSpPr>
        <p:spPr>
          <a:xfrm>
            <a:off x="7717675" y="5237110"/>
            <a:ext cx="4172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UPWOOD 2</a:t>
            </a:r>
            <a:r>
              <a:rPr lang="en-GB" sz="14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nd</a:t>
            </a: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project meeting (Virtual)</a:t>
            </a:r>
          </a:p>
          <a:p>
            <a:pPr algn="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 May 2020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8E8F5F19-C77C-4BF3-8904-E2009EF4A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635" y="2223655"/>
            <a:ext cx="5255029" cy="2788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7913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DBE8BFB-52D6-4E9A-8CD2-E65EC3528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HANKETOIMIEN ETENEMINEN</a:t>
            </a:r>
            <a:endParaRPr lang="de-DE" dirty="0"/>
          </a:p>
        </p:txBody>
      </p:sp>
      <p:sp>
        <p:nvSpPr>
          <p:cNvPr id="4" name="Rectángulo 1">
            <a:extLst>
              <a:ext uri="{FF2B5EF4-FFF2-40B4-BE49-F238E27FC236}">
                <a16:creationId xmlns="" xmlns:a16="http://schemas.microsoft.com/office/drawing/2014/main" id="{8301A81D-A773-4BA3-A218-B7EE7EB67384}"/>
              </a:ext>
            </a:extLst>
          </p:cNvPr>
          <p:cNvSpPr/>
          <p:nvPr/>
        </p:nvSpPr>
        <p:spPr>
          <a:xfrm>
            <a:off x="1097280" y="1737360"/>
            <a:ext cx="695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00B050"/>
              </a:buClr>
            </a:pPr>
            <a:r>
              <a:rPr lang="en-US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hnschrift SemiBold SemiConden" panose="020B0502040204020203" pitchFamily="34" charset="0"/>
              </a:rPr>
              <a:t>O2-T1 Fine-tuning of learning units </a:t>
            </a:r>
            <a:endParaRPr lang="es-ES" sz="2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" name="Rectángulo 9">
            <a:extLst>
              <a:ext uri="{FF2B5EF4-FFF2-40B4-BE49-F238E27FC236}">
                <a16:creationId xmlns="" xmlns:a16="http://schemas.microsoft.com/office/drawing/2014/main" id="{03CC80CB-1D76-4F51-A22B-4F793F90DCA9}"/>
              </a:ext>
            </a:extLst>
          </p:cNvPr>
          <p:cNvSpPr/>
          <p:nvPr/>
        </p:nvSpPr>
        <p:spPr>
          <a:xfrm>
            <a:off x="1097280" y="2257061"/>
            <a:ext cx="731220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Hankkeen 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viime kuukausien aikana osapuolet ovat hahmotelleet </a:t>
            </a:r>
            <a:r>
              <a:rPr lang="fi-FI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UPWOODin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avoimen koulutusväylän oppimiskokonaisuuksia. Hankkeen ensimmäisessä vaiheessa toteutetun selvityksen ja kyselyn (Henkiset tuotokset 1) tuloksiin perustuvat osaamistarpeet ja -tavoitteet on ryhmitelty oppimiskokonaisuuksiksi, joilla harjaannutetaan rakennussektorin tunnistamia tarpeita vastaavia taitoja, tietoja ja pätevyyksiä</a:t>
            </a: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buClr>
                <a:schemeClr val="accent5"/>
              </a:buClr>
            </a:pPr>
            <a:endParaRPr lang="fi-FI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Clr>
                <a:schemeClr val="accent5"/>
              </a:buClr>
              <a:buFont typeface="Wingdings" panose="05000000000000000000" pitchFamily="2" charset="2"/>
              <a:buChar char="v"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Oppimiskokonaisuudet 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 laadittu siten, että ne vastaavat Euroopan ECVET-verkoston kriteereitä ja niille on eritelty seuraavat määreet: nimi, oppimiskokonaisuuden aihelista, oppimistavoitteet, edellytetty lähtötietämys, oppimateriaalin määrä (luentotekstit, esittelyt, tapaustutkimukset, UKK), oppimiskokonaisuuden suunniteltu kesto ja lähdeviitteet.</a:t>
            </a:r>
          </a:p>
          <a:p>
            <a:pPr marL="285750" indent="-285750" algn="just">
              <a:buClr>
                <a:schemeClr val="accent5"/>
              </a:buClr>
              <a:buFont typeface="Wingdings" panose="05000000000000000000" pitchFamily="2" charset="2"/>
              <a:buChar char="v"/>
            </a:pPr>
            <a:endParaRPr lang="fi-FI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Clr>
                <a:schemeClr val="accent5"/>
              </a:buClr>
              <a:buFont typeface="Wingdings" panose="05000000000000000000" pitchFamily="2" charset="2"/>
              <a:buChar char="v"/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C5762638-88ED-496F-A92F-79D7C5CF6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9227" y="2350727"/>
            <a:ext cx="2480010" cy="35040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1399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DBE8BFB-52D6-4E9A-8CD2-E65EC3528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HANKETOIMIEN ETENEMINEN</a:t>
            </a:r>
            <a:endParaRPr lang="de-DE" dirty="0"/>
          </a:p>
        </p:txBody>
      </p:sp>
      <p:sp>
        <p:nvSpPr>
          <p:cNvPr id="4" name="Rectángulo 1">
            <a:extLst>
              <a:ext uri="{FF2B5EF4-FFF2-40B4-BE49-F238E27FC236}">
                <a16:creationId xmlns="" xmlns:a16="http://schemas.microsoft.com/office/drawing/2014/main" id="{8301A81D-A773-4BA3-A218-B7EE7EB67384}"/>
              </a:ext>
            </a:extLst>
          </p:cNvPr>
          <p:cNvSpPr/>
          <p:nvPr/>
        </p:nvSpPr>
        <p:spPr>
          <a:xfrm>
            <a:off x="1097280" y="1737360"/>
            <a:ext cx="695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00B050"/>
              </a:buClr>
            </a:pPr>
            <a:r>
              <a:rPr lang="en-US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hnschrift SemiBold SemiConden" panose="020B0502040204020203" pitchFamily="34" charset="0"/>
              </a:rPr>
              <a:t>O2-T1 Fine-tuning of learning units </a:t>
            </a:r>
            <a:endParaRPr lang="es-ES" sz="2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hnschrift SemiBold SemiConden" panose="020B0502040204020203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="" xmlns:a16="http://schemas.microsoft.com/office/drawing/2014/main" id="{718A4DBF-63CA-4D46-A5EE-13D8E33E4C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8053426"/>
              </p:ext>
            </p:extLst>
          </p:nvPr>
        </p:nvGraphicFramePr>
        <p:xfrm>
          <a:off x="1097280" y="2169414"/>
          <a:ext cx="10058400" cy="4111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Terian Le Compte - Structural Models">
            <a:extLst>
              <a:ext uri="{FF2B5EF4-FFF2-40B4-BE49-F238E27FC236}">
                <a16:creationId xmlns="" xmlns:a16="http://schemas.microsoft.com/office/drawing/2014/main" id="{2B7EB99E-9033-4876-A7E2-883FA1941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145" y="4419242"/>
            <a:ext cx="1347677" cy="186124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erámica Sánchez Materiales obra, construcción Madera puertas armarios">
            <a:extLst>
              <a:ext uri="{FF2B5EF4-FFF2-40B4-BE49-F238E27FC236}">
                <a16:creationId xmlns="" xmlns:a16="http://schemas.microsoft.com/office/drawing/2014/main" id="{5BE8F0F3-5A48-471F-82AF-2E60E4279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584" y="4462390"/>
            <a:ext cx="2896983" cy="253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64225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860</Words>
  <Application>Microsoft Office PowerPoint</Application>
  <PresentationFormat>Laajakuva</PresentationFormat>
  <Paragraphs>121</Paragraphs>
  <Slides>12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13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12</vt:i4>
      </vt:variant>
    </vt:vector>
  </HeadingPairs>
  <TitlesOfParts>
    <vt:vector size="27" baseType="lpstr">
      <vt:lpstr>Adobe Heiti Std R</vt:lpstr>
      <vt:lpstr>Arial</vt:lpstr>
      <vt:lpstr>Bahnschrift</vt:lpstr>
      <vt:lpstr>Bahnschrift Light</vt:lpstr>
      <vt:lpstr>Bahnschrift Light SemiCondensed</vt:lpstr>
      <vt:lpstr>Bahnschrift SemiBold SemiConden</vt:lpstr>
      <vt:lpstr>Calibri</vt:lpstr>
      <vt:lpstr>Calibri Light</vt:lpstr>
      <vt:lpstr>Franklin Gothic Book</vt:lpstr>
      <vt:lpstr>Speak Pro</vt:lpstr>
      <vt:lpstr>Symbol</vt:lpstr>
      <vt:lpstr>Times New Roman</vt:lpstr>
      <vt:lpstr>Wingdings</vt:lpstr>
      <vt:lpstr>RetrospectVTI</vt:lpstr>
      <vt:lpstr>Custom Design</vt:lpstr>
      <vt:lpstr>Rakentajien taitotiedon päivitys vastaamaan energiatehokkaan puurakentamisen vaatimuksia</vt:lpstr>
      <vt:lpstr>Hankkeen tavoite</vt:lpstr>
      <vt:lpstr>TAVOITTEET</vt:lpstr>
      <vt:lpstr>PÄÄKOHDERYHMÄT</vt:lpstr>
      <vt:lpstr>KESKEISET TUOTOKSET (1/2)</vt:lpstr>
      <vt:lpstr>KESKEISET TUOTOKSET (2/2)</vt:lpstr>
      <vt:lpstr>2. HANKEKOKOUS</vt:lpstr>
      <vt:lpstr>HANKETOIMIEN ETENEMINEN</vt:lpstr>
      <vt:lpstr>HANKETOIMIEN ETENEMINEN</vt:lpstr>
      <vt:lpstr>HANKETOIMIEN ETENEMINEN</vt:lpstr>
      <vt:lpstr>KUMPPANIT</vt:lpstr>
      <vt:lpstr>Ota yhteyttä:    Regis Rouge-Oikarinen  Woodpolis  regis.rouge-oikarinen@woodpolis.fi  +358406755402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Up-skilling construction workers in wood construction methods for energy efficient buildings</dc:title>
  <dc:creator>Laura Molina Cañamero</dc:creator>
  <cp:lastModifiedBy>Rouge-Oikarinen Regis</cp:lastModifiedBy>
  <cp:revision>56</cp:revision>
  <dcterms:created xsi:type="dcterms:W3CDTF">2020-03-06T12:06:07Z</dcterms:created>
  <dcterms:modified xsi:type="dcterms:W3CDTF">2020-10-16T13:30:52Z</dcterms:modified>
</cp:coreProperties>
</file>